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99" r:id="rId3"/>
    <p:sldId id="325" r:id="rId4"/>
    <p:sldId id="269" r:id="rId5"/>
    <p:sldId id="328" r:id="rId6"/>
    <p:sldId id="326" r:id="rId7"/>
    <p:sldId id="329" r:id="rId8"/>
    <p:sldId id="330" r:id="rId9"/>
    <p:sldId id="331" r:id="rId10"/>
    <p:sldId id="258" r:id="rId11"/>
    <p:sldId id="270" r:id="rId12"/>
    <p:sldId id="349" r:id="rId13"/>
    <p:sldId id="332" r:id="rId14"/>
    <p:sldId id="333" r:id="rId15"/>
    <p:sldId id="272" r:id="rId16"/>
    <p:sldId id="324" r:id="rId17"/>
    <p:sldId id="334" r:id="rId18"/>
    <p:sldId id="347" r:id="rId19"/>
    <p:sldId id="348" r:id="rId20"/>
    <p:sldId id="274" r:id="rId21"/>
    <p:sldId id="335" r:id="rId22"/>
    <p:sldId id="275" r:id="rId23"/>
    <p:sldId id="276" r:id="rId24"/>
    <p:sldId id="307" r:id="rId25"/>
    <p:sldId id="277" r:id="rId26"/>
    <p:sldId id="336" r:id="rId27"/>
    <p:sldId id="278" r:id="rId28"/>
    <p:sldId id="279" r:id="rId29"/>
    <p:sldId id="288" r:id="rId30"/>
    <p:sldId id="290" r:id="rId31"/>
    <p:sldId id="338" r:id="rId32"/>
    <p:sldId id="337" r:id="rId33"/>
    <p:sldId id="280" r:id="rId34"/>
    <p:sldId id="339" r:id="rId35"/>
    <p:sldId id="281" r:id="rId36"/>
    <p:sldId id="308" r:id="rId37"/>
    <p:sldId id="292" r:id="rId38"/>
    <p:sldId id="294" r:id="rId39"/>
    <p:sldId id="309" r:id="rId40"/>
    <p:sldId id="282" r:id="rId41"/>
    <p:sldId id="284" r:id="rId42"/>
    <p:sldId id="310" r:id="rId43"/>
    <p:sldId id="342" r:id="rId44"/>
    <p:sldId id="343" r:id="rId45"/>
    <p:sldId id="341" r:id="rId46"/>
    <p:sldId id="344" r:id="rId47"/>
    <p:sldId id="273" r:id="rId48"/>
    <p:sldId id="298" r:id="rId49"/>
    <p:sldId id="345" r:id="rId50"/>
    <p:sldId id="319" r:id="rId51"/>
    <p:sldId id="321" r:id="rId52"/>
    <p:sldId id="322" r:id="rId53"/>
    <p:sldId id="346" r:id="rId5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99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394"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E81D1BAD-6687-4BBB-B21A-BAA0AB6151D8}" type="datetimeFigureOut">
              <a:rPr lang="ru-RU"/>
              <a:pPr>
                <a:defRPr/>
              </a:pPr>
              <a:t>26.10.2016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C7F44593-D4EE-4B1B-9BB8-A6A686C8640E}" type="slidenum">
              <a:rPr lang="ru-RU"/>
              <a:pPr>
                <a:defRPr/>
              </a:pPr>
              <a:t>‹#›</a:t>
            </a:fld>
            <a:endParaRPr lang="ru-RU"/>
          </a:p>
        </p:txBody>
      </p:sp>
    </p:spTree>
    <p:extLst>
      <p:ext uri="{BB962C8B-B14F-4D97-AF65-F5344CB8AC3E}">
        <p14:creationId xmlns:p14="http://schemas.microsoft.com/office/powerpoint/2010/main" val="258663962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Образ слайда 1"/>
          <p:cNvSpPr>
            <a:spLocks noGrp="1" noRot="1" noChangeAspect="1"/>
          </p:cNvSpPr>
          <p:nvPr>
            <p:ph type="sldImg"/>
          </p:nvPr>
        </p:nvSpPr>
        <p:spPr bwMode="auto">
          <a:noFill/>
          <a:ln>
            <a:solidFill>
              <a:srgbClr val="000000"/>
            </a:solidFill>
            <a:miter lim="800000"/>
            <a:headEnd/>
            <a:tailEnd/>
          </a:ln>
        </p:spPr>
      </p:sp>
      <p:sp>
        <p:nvSpPr>
          <p:cNvPr id="1536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536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0C5627-4DB2-4B92-8A59-A52665FF6092}" type="slidenum">
              <a:rPr lang="ru-RU"/>
              <a:pPr fontAlgn="base">
                <a:spcBef>
                  <a:spcPct val="0"/>
                </a:spcBef>
                <a:spcAft>
                  <a:spcPct val="0"/>
                </a:spcAft>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Образ слайда 1"/>
          <p:cNvSpPr>
            <a:spLocks noGrp="1" noRot="1" noChangeAspect="1"/>
          </p:cNvSpPr>
          <p:nvPr>
            <p:ph type="sldImg"/>
          </p:nvPr>
        </p:nvSpPr>
        <p:spPr bwMode="auto">
          <a:noFill/>
          <a:ln>
            <a:solidFill>
              <a:srgbClr val="000000"/>
            </a:solidFill>
            <a:miter lim="800000"/>
            <a:headEnd/>
            <a:tailEnd/>
          </a:ln>
        </p:spPr>
      </p:sp>
      <p:sp>
        <p:nvSpPr>
          <p:cNvPr id="5837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5837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3427ACE-A7A0-470C-BA56-27360F4F92AC}" type="slidenum">
              <a:rPr lang="ru-RU"/>
              <a:pPr fontAlgn="base">
                <a:spcBef>
                  <a:spcPct val="0"/>
                </a:spcBef>
                <a:spcAft>
                  <a:spcPct val="0"/>
                </a:spcAft>
              </a:pPr>
              <a:t>24</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Образ слайда 1"/>
          <p:cNvSpPr>
            <a:spLocks noGrp="1" noRot="1" noChangeAspect="1"/>
          </p:cNvSpPr>
          <p:nvPr>
            <p:ph type="sldImg"/>
          </p:nvPr>
        </p:nvSpPr>
        <p:spPr bwMode="auto">
          <a:noFill/>
          <a:ln>
            <a:solidFill>
              <a:srgbClr val="000000"/>
            </a:solidFill>
            <a:miter lim="800000"/>
            <a:headEnd/>
            <a:tailEnd/>
          </a:ln>
        </p:spPr>
      </p:sp>
      <p:sp>
        <p:nvSpPr>
          <p:cNvPr id="60418"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6041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5EBFB4-DC0B-41C1-A6F3-2CF06528222B}" type="slidenum">
              <a:rPr lang="ru-RU"/>
              <a:pPr fontAlgn="base">
                <a:spcBef>
                  <a:spcPct val="0"/>
                </a:spcBef>
                <a:spcAft>
                  <a:spcPct val="0"/>
                </a:spcAft>
              </a:pPr>
              <a:t>25</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Образ слайда 1"/>
          <p:cNvSpPr>
            <a:spLocks noGrp="1" noRot="1" noChangeAspect="1"/>
          </p:cNvSpPr>
          <p:nvPr>
            <p:ph type="sldImg"/>
          </p:nvPr>
        </p:nvSpPr>
        <p:spPr bwMode="auto">
          <a:noFill/>
          <a:ln>
            <a:solidFill>
              <a:srgbClr val="000000"/>
            </a:solidFill>
            <a:miter lim="800000"/>
            <a:headEnd/>
            <a:tailEnd/>
          </a:ln>
        </p:spPr>
      </p:sp>
      <p:sp>
        <p:nvSpPr>
          <p:cNvPr id="6246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6246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C803CE-2E08-4815-8A6E-4DA7BCA2FC79}" type="slidenum">
              <a:rPr lang="ru-RU"/>
              <a:pPr fontAlgn="base">
                <a:spcBef>
                  <a:spcPct val="0"/>
                </a:spcBef>
                <a:spcAft>
                  <a:spcPct val="0"/>
                </a:spcAft>
              </a:pPr>
              <a:t>27</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Образ слайда 1"/>
          <p:cNvSpPr>
            <a:spLocks noGrp="1" noRot="1" noChangeAspect="1"/>
          </p:cNvSpPr>
          <p:nvPr>
            <p:ph type="sldImg"/>
          </p:nvPr>
        </p:nvSpPr>
        <p:spPr bwMode="auto">
          <a:noFill/>
          <a:ln>
            <a:solidFill>
              <a:srgbClr val="000000"/>
            </a:solidFill>
            <a:miter lim="800000"/>
            <a:headEnd/>
            <a:tailEnd/>
          </a:ln>
        </p:spPr>
      </p:sp>
      <p:sp>
        <p:nvSpPr>
          <p:cNvPr id="64514"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6451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019B39-01C6-4B55-A6FB-DD30703540DA}" type="slidenum">
              <a:rPr lang="ru-RU"/>
              <a:pPr fontAlgn="base">
                <a:spcBef>
                  <a:spcPct val="0"/>
                </a:spcBef>
                <a:spcAft>
                  <a:spcPct val="0"/>
                </a:spcAft>
              </a:pPr>
              <a:t>28</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Образ слайда 1"/>
          <p:cNvSpPr>
            <a:spLocks noGrp="1" noRot="1" noChangeAspect="1"/>
          </p:cNvSpPr>
          <p:nvPr>
            <p:ph type="sldImg"/>
          </p:nvPr>
        </p:nvSpPr>
        <p:spPr bwMode="auto">
          <a:noFill/>
          <a:ln>
            <a:solidFill>
              <a:srgbClr val="000000"/>
            </a:solidFill>
            <a:miter lim="800000"/>
            <a:headEnd/>
            <a:tailEnd/>
          </a:ln>
        </p:spPr>
      </p:sp>
      <p:sp>
        <p:nvSpPr>
          <p:cNvPr id="6656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6656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7EB623-6C06-4A43-82AB-DF43D4E414F3}" type="slidenum">
              <a:rPr lang="ru-RU"/>
              <a:pPr fontAlgn="base">
                <a:spcBef>
                  <a:spcPct val="0"/>
                </a:spcBef>
                <a:spcAft>
                  <a:spcPct val="0"/>
                </a:spcAft>
              </a:pPr>
              <a:t>29</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Образ слайда 1"/>
          <p:cNvSpPr>
            <a:spLocks noGrp="1" noRot="1" noChangeAspect="1"/>
          </p:cNvSpPr>
          <p:nvPr>
            <p:ph type="sldImg"/>
          </p:nvPr>
        </p:nvSpPr>
        <p:spPr bwMode="auto">
          <a:noFill/>
          <a:ln>
            <a:solidFill>
              <a:srgbClr val="000000"/>
            </a:solidFill>
            <a:miter lim="800000"/>
            <a:headEnd/>
            <a:tailEnd/>
          </a:ln>
        </p:spPr>
      </p:sp>
      <p:sp>
        <p:nvSpPr>
          <p:cNvPr id="6861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6861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B2A46C-1864-4E02-8685-87CCCE90D8EC}" type="slidenum">
              <a:rPr lang="ru-RU"/>
              <a:pPr fontAlgn="base">
                <a:spcBef>
                  <a:spcPct val="0"/>
                </a:spcBef>
                <a:spcAft>
                  <a:spcPct val="0"/>
                </a:spcAft>
              </a:pPr>
              <a:t>30</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Образ слайда 1"/>
          <p:cNvSpPr>
            <a:spLocks noGrp="1" noRot="1" noChangeAspect="1"/>
          </p:cNvSpPr>
          <p:nvPr>
            <p:ph type="sldImg"/>
          </p:nvPr>
        </p:nvSpPr>
        <p:spPr bwMode="auto">
          <a:noFill/>
          <a:ln>
            <a:solidFill>
              <a:srgbClr val="000000"/>
            </a:solidFill>
            <a:miter lim="800000"/>
            <a:headEnd/>
            <a:tailEnd/>
          </a:ln>
        </p:spPr>
      </p:sp>
      <p:sp>
        <p:nvSpPr>
          <p:cNvPr id="7270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dirty="0" smtClean="0"/>
          </a:p>
        </p:txBody>
      </p:sp>
      <p:sp>
        <p:nvSpPr>
          <p:cNvPr id="7270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D5203C-474F-40B3-A457-69D4028C5F0A}" type="slidenum">
              <a:rPr lang="ru-RU"/>
              <a:pPr fontAlgn="base">
                <a:spcBef>
                  <a:spcPct val="0"/>
                </a:spcBef>
                <a:spcAft>
                  <a:spcPct val="0"/>
                </a:spcAft>
              </a:pPr>
              <a:t>33</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Образ слайда 1"/>
          <p:cNvSpPr>
            <a:spLocks noGrp="1" noRot="1" noChangeAspect="1"/>
          </p:cNvSpPr>
          <p:nvPr>
            <p:ph type="sldImg"/>
          </p:nvPr>
        </p:nvSpPr>
        <p:spPr bwMode="auto">
          <a:noFill/>
          <a:ln>
            <a:solidFill>
              <a:srgbClr val="000000"/>
            </a:solidFill>
            <a:miter lim="800000"/>
            <a:headEnd/>
            <a:tailEnd/>
          </a:ln>
        </p:spPr>
      </p:sp>
      <p:sp>
        <p:nvSpPr>
          <p:cNvPr id="74754"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7475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F394B7-1431-4BF7-A265-0E8C85D87959}" type="slidenum">
              <a:rPr lang="ru-RU"/>
              <a:pPr fontAlgn="base">
                <a:spcBef>
                  <a:spcPct val="0"/>
                </a:spcBef>
                <a:spcAft>
                  <a:spcPct val="0"/>
                </a:spcAft>
              </a:pPr>
              <a:t>35</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Образ слайда 1"/>
          <p:cNvSpPr>
            <a:spLocks noGrp="1" noRot="1" noChangeAspect="1"/>
          </p:cNvSpPr>
          <p:nvPr>
            <p:ph type="sldImg"/>
          </p:nvPr>
        </p:nvSpPr>
        <p:spPr bwMode="auto">
          <a:noFill/>
          <a:ln>
            <a:solidFill>
              <a:srgbClr val="000000"/>
            </a:solidFill>
            <a:miter lim="800000"/>
            <a:headEnd/>
            <a:tailEnd/>
          </a:ln>
        </p:spPr>
      </p:sp>
      <p:sp>
        <p:nvSpPr>
          <p:cNvPr id="7680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7680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EDFA70-D79F-4183-9998-5206A913FFBE}" type="slidenum">
              <a:rPr lang="ru-RU"/>
              <a:pPr fontAlgn="base">
                <a:spcBef>
                  <a:spcPct val="0"/>
                </a:spcBef>
                <a:spcAft>
                  <a:spcPct val="0"/>
                </a:spcAft>
              </a:pPr>
              <a:t>36</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Образ слайда 1"/>
          <p:cNvSpPr>
            <a:spLocks noGrp="1" noRot="1" noChangeAspect="1"/>
          </p:cNvSpPr>
          <p:nvPr>
            <p:ph type="sldImg"/>
          </p:nvPr>
        </p:nvSpPr>
        <p:spPr bwMode="auto">
          <a:noFill/>
          <a:ln>
            <a:solidFill>
              <a:srgbClr val="000000"/>
            </a:solidFill>
            <a:miter lim="800000"/>
            <a:headEnd/>
            <a:tailEnd/>
          </a:ln>
        </p:spPr>
      </p:sp>
      <p:sp>
        <p:nvSpPr>
          <p:cNvPr id="7885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7885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B02A36-8475-4C7C-B12D-F6C2AC8B76A5}" type="slidenum">
              <a:rPr lang="ru-RU"/>
              <a:pPr fontAlgn="base">
                <a:spcBef>
                  <a:spcPct val="0"/>
                </a:spcBef>
                <a:spcAft>
                  <a:spcPct val="0"/>
                </a:spcAft>
              </a:pPr>
              <a:t>37</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Образ слайда 1"/>
          <p:cNvSpPr>
            <a:spLocks noGrp="1" noRot="1" noChangeAspect="1"/>
          </p:cNvSpPr>
          <p:nvPr>
            <p:ph type="sldImg"/>
          </p:nvPr>
        </p:nvSpPr>
        <p:spPr bwMode="auto">
          <a:noFill/>
          <a:ln>
            <a:solidFill>
              <a:srgbClr val="000000"/>
            </a:solidFill>
            <a:miter lim="800000"/>
            <a:headEnd/>
            <a:tailEnd/>
          </a:ln>
        </p:spPr>
      </p:sp>
      <p:sp>
        <p:nvSpPr>
          <p:cNvPr id="1741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741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6B7727-A531-4BDE-B1B0-C51E18A407AC}" type="slidenum">
              <a:rPr lang="ru-RU"/>
              <a:pPr fontAlgn="base">
                <a:spcBef>
                  <a:spcPct val="0"/>
                </a:spcBef>
                <a:spcAft>
                  <a:spcPct val="0"/>
                </a:spcAft>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Образ слайда 1"/>
          <p:cNvSpPr>
            <a:spLocks noGrp="1" noRot="1" noChangeAspect="1"/>
          </p:cNvSpPr>
          <p:nvPr>
            <p:ph type="sldImg"/>
          </p:nvPr>
        </p:nvSpPr>
        <p:spPr bwMode="auto">
          <a:noFill/>
          <a:ln>
            <a:solidFill>
              <a:srgbClr val="000000"/>
            </a:solidFill>
            <a:miter lim="800000"/>
            <a:headEnd/>
            <a:tailEnd/>
          </a:ln>
        </p:spPr>
      </p:sp>
      <p:sp>
        <p:nvSpPr>
          <p:cNvPr id="80898"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8089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A25637-7875-4521-A52C-E6A3794E7048}" type="slidenum">
              <a:rPr lang="ru-RU"/>
              <a:pPr fontAlgn="base">
                <a:spcBef>
                  <a:spcPct val="0"/>
                </a:spcBef>
                <a:spcAft>
                  <a:spcPct val="0"/>
                </a:spcAft>
              </a:pPr>
              <a:t>38</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Образ слайда 1"/>
          <p:cNvSpPr>
            <a:spLocks noGrp="1" noRot="1" noChangeAspect="1"/>
          </p:cNvSpPr>
          <p:nvPr>
            <p:ph type="sldImg"/>
          </p:nvPr>
        </p:nvSpPr>
        <p:spPr bwMode="auto">
          <a:noFill/>
          <a:ln>
            <a:solidFill>
              <a:srgbClr val="000000"/>
            </a:solidFill>
            <a:miter lim="800000"/>
            <a:headEnd/>
            <a:tailEnd/>
          </a:ln>
        </p:spPr>
      </p:sp>
      <p:sp>
        <p:nvSpPr>
          <p:cNvPr id="8294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8294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8AE953-4610-430A-B6E0-331E39B9BDBB}" type="slidenum">
              <a:rPr lang="ru-RU"/>
              <a:pPr fontAlgn="base">
                <a:spcBef>
                  <a:spcPct val="0"/>
                </a:spcBef>
                <a:spcAft>
                  <a:spcPct val="0"/>
                </a:spcAft>
              </a:pPr>
              <a:t>39</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Образ слайда 1"/>
          <p:cNvSpPr>
            <a:spLocks noGrp="1" noRot="1" noChangeAspect="1"/>
          </p:cNvSpPr>
          <p:nvPr>
            <p:ph type="sldImg"/>
          </p:nvPr>
        </p:nvSpPr>
        <p:spPr bwMode="auto">
          <a:noFill/>
          <a:ln>
            <a:solidFill>
              <a:srgbClr val="000000"/>
            </a:solidFill>
            <a:miter lim="800000"/>
            <a:headEnd/>
            <a:tailEnd/>
          </a:ln>
        </p:spPr>
      </p:sp>
      <p:sp>
        <p:nvSpPr>
          <p:cNvPr id="84994"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8499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DEE659-A139-4757-8DA5-2846F390341A}" type="slidenum">
              <a:rPr lang="ru-RU"/>
              <a:pPr fontAlgn="base">
                <a:spcBef>
                  <a:spcPct val="0"/>
                </a:spcBef>
                <a:spcAft>
                  <a:spcPct val="0"/>
                </a:spcAft>
              </a:pPr>
              <a:t>40</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Образ слайда 1"/>
          <p:cNvSpPr>
            <a:spLocks noGrp="1" noRot="1" noChangeAspect="1"/>
          </p:cNvSpPr>
          <p:nvPr>
            <p:ph type="sldImg"/>
          </p:nvPr>
        </p:nvSpPr>
        <p:spPr bwMode="auto">
          <a:noFill/>
          <a:ln>
            <a:solidFill>
              <a:srgbClr val="000000"/>
            </a:solidFill>
            <a:miter lim="800000"/>
            <a:headEnd/>
            <a:tailEnd/>
          </a:ln>
        </p:spPr>
      </p:sp>
      <p:sp>
        <p:nvSpPr>
          <p:cNvPr id="8704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8704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6A5A7E-F853-4212-A4AD-F62367B6F569}" type="slidenum">
              <a:rPr lang="ru-RU"/>
              <a:pPr fontAlgn="base">
                <a:spcBef>
                  <a:spcPct val="0"/>
                </a:spcBef>
                <a:spcAft>
                  <a:spcPct val="0"/>
                </a:spcAft>
              </a:pPr>
              <a:t>41</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Образ слайда 1"/>
          <p:cNvSpPr>
            <a:spLocks noGrp="1" noRot="1" noChangeAspect="1"/>
          </p:cNvSpPr>
          <p:nvPr>
            <p:ph type="sldImg"/>
          </p:nvPr>
        </p:nvSpPr>
        <p:spPr bwMode="auto">
          <a:noFill/>
          <a:ln>
            <a:solidFill>
              <a:srgbClr val="000000"/>
            </a:solidFill>
            <a:miter lim="800000"/>
            <a:headEnd/>
            <a:tailEnd/>
          </a:ln>
        </p:spPr>
      </p:sp>
      <p:sp>
        <p:nvSpPr>
          <p:cNvPr id="8909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8909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AA0C1-85B3-4FC6-9C54-B38CEF7359C2}" type="slidenum">
              <a:rPr lang="ru-RU"/>
              <a:pPr fontAlgn="base">
                <a:spcBef>
                  <a:spcPct val="0"/>
                </a:spcBef>
                <a:spcAft>
                  <a:spcPct val="0"/>
                </a:spcAft>
              </a:pPr>
              <a:t>42</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Образ слайда 1"/>
          <p:cNvSpPr>
            <a:spLocks noGrp="1" noRot="1" noChangeAspect="1"/>
          </p:cNvSpPr>
          <p:nvPr>
            <p:ph type="sldImg"/>
          </p:nvPr>
        </p:nvSpPr>
        <p:spPr bwMode="auto">
          <a:noFill/>
          <a:ln>
            <a:solidFill>
              <a:srgbClr val="000000"/>
            </a:solidFill>
            <a:miter lim="800000"/>
            <a:headEnd/>
            <a:tailEnd/>
          </a:ln>
        </p:spPr>
      </p:sp>
      <p:sp>
        <p:nvSpPr>
          <p:cNvPr id="9933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9933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57D715-F19A-4E78-99BC-CCC51A0B9845}" type="slidenum">
              <a:rPr lang="ru-RU"/>
              <a:pPr fontAlgn="base">
                <a:spcBef>
                  <a:spcPct val="0"/>
                </a:spcBef>
                <a:spcAft>
                  <a:spcPct val="0"/>
                </a:spcAft>
              </a:pPr>
              <a:t>47</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Образ слайда 1"/>
          <p:cNvSpPr>
            <a:spLocks noGrp="1" noRot="1" noChangeAspect="1"/>
          </p:cNvSpPr>
          <p:nvPr>
            <p:ph type="sldImg"/>
          </p:nvPr>
        </p:nvSpPr>
        <p:spPr bwMode="auto">
          <a:noFill/>
          <a:ln>
            <a:solidFill>
              <a:srgbClr val="000000"/>
            </a:solidFill>
            <a:miter lim="800000"/>
            <a:headEnd/>
            <a:tailEnd/>
          </a:ln>
        </p:spPr>
      </p:sp>
      <p:sp>
        <p:nvSpPr>
          <p:cNvPr id="101378"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137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C32D09-0220-4D6F-BD07-12A421E1D112}" type="slidenum">
              <a:rPr lang="ru-RU"/>
              <a:pPr fontAlgn="base">
                <a:spcBef>
                  <a:spcPct val="0"/>
                </a:spcBef>
                <a:spcAft>
                  <a:spcPct val="0"/>
                </a:spcAft>
              </a:pPr>
              <a:t>48</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Образ слайда 1"/>
          <p:cNvSpPr>
            <a:spLocks noGrp="1" noRot="1" noChangeAspect="1"/>
          </p:cNvSpPr>
          <p:nvPr>
            <p:ph type="sldImg"/>
          </p:nvPr>
        </p:nvSpPr>
        <p:spPr bwMode="auto">
          <a:noFill/>
          <a:ln>
            <a:solidFill>
              <a:srgbClr val="000000"/>
            </a:solidFill>
            <a:miter lim="800000"/>
            <a:headEnd/>
            <a:tailEnd/>
          </a:ln>
        </p:spPr>
      </p:sp>
      <p:sp>
        <p:nvSpPr>
          <p:cNvPr id="10342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342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42DD1E-3BF6-4F2E-914A-139841F83F74}" type="slidenum">
              <a:rPr lang="ru-RU"/>
              <a:pPr fontAlgn="base">
                <a:spcBef>
                  <a:spcPct val="0"/>
                </a:spcBef>
                <a:spcAft>
                  <a:spcPct val="0"/>
                </a:spcAft>
              </a:pPr>
              <a:t>50</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Образ слайда 1"/>
          <p:cNvSpPr>
            <a:spLocks noGrp="1" noRot="1" noChangeAspect="1"/>
          </p:cNvSpPr>
          <p:nvPr>
            <p:ph type="sldImg"/>
          </p:nvPr>
        </p:nvSpPr>
        <p:spPr bwMode="auto">
          <a:noFill/>
          <a:ln>
            <a:solidFill>
              <a:srgbClr val="000000"/>
            </a:solidFill>
            <a:miter lim="800000"/>
            <a:headEnd/>
            <a:tailEnd/>
          </a:ln>
        </p:spPr>
      </p:sp>
      <p:sp>
        <p:nvSpPr>
          <p:cNvPr id="11981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1981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6937FE-7F37-40D7-A53C-9C8B13072119}" type="slidenum">
              <a:rPr lang="ru-RU"/>
              <a:pPr fontAlgn="base">
                <a:spcBef>
                  <a:spcPct val="0"/>
                </a:spcBef>
                <a:spcAft>
                  <a:spcPct val="0"/>
                </a:spcAft>
              </a:pPr>
              <a:t>51</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Образ слайда 1"/>
          <p:cNvSpPr>
            <a:spLocks noGrp="1" noRot="1" noChangeAspect="1"/>
          </p:cNvSpPr>
          <p:nvPr>
            <p:ph type="sldImg"/>
          </p:nvPr>
        </p:nvSpPr>
        <p:spPr bwMode="auto">
          <a:noFill/>
          <a:ln>
            <a:solidFill>
              <a:srgbClr val="000000"/>
            </a:solidFill>
            <a:miter lim="800000"/>
            <a:headEnd/>
            <a:tailEnd/>
          </a:ln>
        </p:spPr>
      </p:sp>
      <p:sp>
        <p:nvSpPr>
          <p:cNvPr id="121858"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2185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2DDCC5-A35B-4751-A5B7-7EBC31136BF1}" type="slidenum">
              <a:rPr lang="ru-RU"/>
              <a:pPr fontAlgn="base">
                <a:spcBef>
                  <a:spcPct val="0"/>
                </a:spcBef>
                <a:spcAft>
                  <a:spcPct val="0"/>
                </a:spcAft>
              </a:pPr>
              <a:t>52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Образ слайда 1"/>
          <p:cNvSpPr>
            <a:spLocks noGrp="1" noRot="1" noChangeAspect="1"/>
          </p:cNvSpPr>
          <p:nvPr>
            <p:ph type="sldImg"/>
          </p:nvPr>
        </p:nvSpPr>
        <p:spPr bwMode="auto">
          <a:noFill/>
          <a:ln>
            <a:solidFill>
              <a:srgbClr val="000000"/>
            </a:solidFill>
            <a:miter lim="800000"/>
            <a:headEnd/>
            <a:tailEnd/>
          </a:ln>
        </p:spPr>
      </p:sp>
      <p:sp>
        <p:nvSpPr>
          <p:cNvPr id="29698"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2969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8ECE98-D928-440E-9FF6-1ACE1EC9B2EC}" type="slidenum">
              <a:rPr lang="ru-RU"/>
              <a:pPr fontAlgn="base">
                <a:spcBef>
                  <a:spcPct val="0"/>
                </a:spcBef>
                <a:spcAft>
                  <a:spcPct val="0"/>
                </a:spcAft>
              </a:pPr>
              <a:t>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Образ слайда 1"/>
          <p:cNvSpPr>
            <a:spLocks noGrp="1" noRot="1" noChangeAspect="1"/>
          </p:cNvSpPr>
          <p:nvPr>
            <p:ph type="sldImg"/>
          </p:nvPr>
        </p:nvSpPr>
        <p:spPr bwMode="auto">
          <a:noFill/>
          <a:ln>
            <a:solidFill>
              <a:srgbClr val="000000"/>
            </a:solidFill>
            <a:miter lim="800000"/>
            <a:headEnd/>
            <a:tailEnd/>
          </a:ln>
        </p:spPr>
      </p:sp>
      <p:sp>
        <p:nvSpPr>
          <p:cNvPr id="33794"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3379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D6FFF2-0413-4638-9ABC-044366BADDFD}" type="slidenum">
              <a:rPr lang="ru-RU"/>
              <a:pPr fontAlgn="base">
                <a:spcBef>
                  <a:spcPct val="0"/>
                </a:spcBef>
                <a:spcAft>
                  <a:spcPct val="0"/>
                </a:spcAft>
              </a:pPr>
              <a:t>10</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Образ слайда 1"/>
          <p:cNvSpPr>
            <a:spLocks noGrp="1" noRot="1" noChangeAspect="1"/>
          </p:cNvSpPr>
          <p:nvPr>
            <p:ph type="sldImg"/>
          </p:nvPr>
        </p:nvSpPr>
        <p:spPr bwMode="auto">
          <a:noFill/>
          <a:ln>
            <a:solidFill>
              <a:srgbClr val="000000"/>
            </a:solidFill>
            <a:miter lim="800000"/>
            <a:headEnd/>
            <a:tailEnd/>
          </a:ln>
        </p:spPr>
      </p:sp>
      <p:sp>
        <p:nvSpPr>
          <p:cNvPr id="3584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3584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782D28-302D-4B47-B5AB-7AC79FDF44EB}" type="slidenum">
              <a:rPr lang="ru-RU"/>
              <a:pPr fontAlgn="base">
                <a:spcBef>
                  <a:spcPct val="0"/>
                </a:spcBef>
                <a:spcAft>
                  <a:spcPct val="0"/>
                </a:spcAft>
              </a:pPr>
              <a:t>11</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Образ слайда 1"/>
          <p:cNvSpPr>
            <a:spLocks noGrp="1" noRot="1" noChangeAspect="1"/>
          </p:cNvSpPr>
          <p:nvPr>
            <p:ph type="sldImg"/>
          </p:nvPr>
        </p:nvSpPr>
        <p:spPr bwMode="auto">
          <a:noFill/>
          <a:ln>
            <a:solidFill>
              <a:srgbClr val="000000"/>
            </a:solidFill>
            <a:miter lim="800000"/>
            <a:headEnd/>
            <a:tailEnd/>
          </a:ln>
        </p:spPr>
      </p:sp>
      <p:sp>
        <p:nvSpPr>
          <p:cNvPr id="4608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4608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A30CA3-AB44-4A53-B7AD-BE8937F32C0A}" type="slidenum">
              <a:rPr lang="ru-RU"/>
              <a:pPr fontAlgn="base">
                <a:spcBef>
                  <a:spcPct val="0"/>
                </a:spcBef>
                <a:spcAft>
                  <a:spcPct val="0"/>
                </a:spcAft>
              </a:pPr>
              <a:t>15</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Образ слайда 1"/>
          <p:cNvSpPr>
            <a:spLocks noGrp="1" noRot="1" noChangeAspect="1"/>
          </p:cNvSpPr>
          <p:nvPr>
            <p:ph type="sldImg"/>
          </p:nvPr>
        </p:nvSpPr>
        <p:spPr bwMode="auto">
          <a:noFill/>
          <a:ln>
            <a:solidFill>
              <a:srgbClr val="000000"/>
            </a:solidFill>
            <a:miter lim="800000"/>
            <a:headEnd/>
            <a:tailEnd/>
          </a:ln>
        </p:spPr>
      </p:sp>
      <p:sp>
        <p:nvSpPr>
          <p:cNvPr id="5222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5222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63777E-C791-4D1A-8AAF-33A0FDD7D863}" type="slidenum">
              <a:rPr lang="ru-RU"/>
              <a:pPr fontAlgn="base">
                <a:spcBef>
                  <a:spcPct val="0"/>
                </a:spcBef>
                <a:spcAft>
                  <a:spcPct val="0"/>
                </a:spcAft>
              </a:pPr>
              <a:t>20</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Образ слайда 1"/>
          <p:cNvSpPr>
            <a:spLocks noGrp="1" noRot="1" noChangeAspect="1"/>
          </p:cNvSpPr>
          <p:nvPr>
            <p:ph type="sldImg"/>
          </p:nvPr>
        </p:nvSpPr>
        <p:spPr bwMode="auto">
          <a:noFill/>
          <a:ln>
            <a:solidFill>
              <a:srgbClr val="000000"/>
            </a:solidFill>
            <a:miter lim="800000"/>
            <a:headEnd/>
            <a:tailEnd/>
          </a:ln>
        </p:spPr>
      </p:sp>
      <p:sp>
        <p:nvSpPr>
          <p:cNvPr id="54274"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5427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250746-1C3D-47B5-B1D2-A211CEEB13DC}" type="slidenum">
              <a:rPr lang="ru-RU"/>
              <a:pPr fontAlgn="base">
                <a:spcBef>
                  <a:spcPct val="0"/>
                </a:spcBef>
                <a:spcAft>
                  <a:spcPct val="0"/>
                </a:spcAft>
              </a:pPr>
              <a:t>22</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Образ слайда 1"/>
          <p:cNvSpPr>
            <a:spLocks noGrp="1" noRot="1" noChangeAspect="1"/>
          </p:cNvSpPr>
          <p:nvPr>
            <p:ph type="sldImg"/>
          </p:nvPr>
        </p:nvSpPr>
        <p:spPr bwMode="auto">
          <a:noFill/>
          <a:ln>
            <a:solidFill>
              <a:srgbClr val="000000"/>
            </a:solidFill>
            <a:miter lim="800000"/>
            <a:headEnd/>
            <a:tailEnd/>
          </a:ln>
        </p:spPr>
      </p:sp>
      <p:sp>
        <p:nvSpPr>
          <p:cNvPr id="5632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5632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DDC029-7BF1-40A3-8268-08D290E5C68A}" type="slidenum">
              <a:rPr lang="ru-RU"/>
              <a:pPr fontAlgn="base">
                <a:spcBef>
                  <a:spcPct val="0"/>
                </a:spcBef>
                <a:spcAft>
                  <a:spcPct val="0"/>
                </a:spcAft>
              </a:pPr>
              <a:t>23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32A6C62A-0410-4D60-BB75-F7DF1378211D}" type="datetimeFigureOut">
              <a:rPr lang="ru-RU"/>
              <a:pPr>
                <a:defRPr/>
              </a:pPr>
              <a:t>26.10.2016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57E91FA-B6A6-4E39-BC9D-A65F16827AD1}"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672BC27-64EB-4B23-A5BA-B79BFA99EEA5}" type="datetimeFigureOut">
              <a:rPr lang="ru-RU"/>
              <a:pPr>
                <a:defRPr/>
              </a:pPr>
              <a:t>26.10.2016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D9B4E34-EFDB-4408-82C4-E0B4126FF35B}"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1EC3BDE-61F6-4FC6-9226-DF88EA3EE3A1}" type="datetimeFigureOut">
              <a:rPr lang="ru-RU"/>
              <a:pPr>
                <a:defRPr/>
              </a:pPr>
              <a:t>26.10.2016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678B8BF-F473-4CB5-B7DC-BF88BE16507E}"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3FC3D55-2F79-4F56-83B2-B54A730950F5}" type="datetimeFigureOut">
              <a:rPr lang="ru-RU"/>
              <a:pPr>
                <a:defRPr/>
              </a:pPr>
              <a:t>26.10.2016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21E6E93-2FC3-40A5-BAD6-927A26BE1BB7}"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F6C1FEDC-A770-454B-911C-1D8EC5541B3F}" type="datetimeFigureOut">
              <a:rPr lang="ru-RU"/>
              <a:pPr>
                <a:defRPr/>
              </a:pPr>
              <a:t>26.10.2016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C39DD78-A935-4E4C-A14F-39C07454B413}"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DAD04A11-C0A2-4B0C-A7E5-EB8F415227B6}" type="datetimeFigureOut">
              <a:rPr lang="ru-RU"/>
              <a:pPr>
                <a:defRPr/>
              </a:pPr>
              <a:t>26.10.2016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73D47B7-D263-4C04-9C6F-7A5E28073672}"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EBB1463-E497-4CA1-A1BC-6AF88B22373D}" type="datetimeFigureOut">
              <a:rPr lang="ru-RU"/>
              <a:pPr>
                <a:defRPr/>
              </a:pPr>
              <a:t>26.10.2016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F6C78237-AA11-4AB2-82E2-4B92D8C287E5}"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B9CF543F-ED19-4A57-9877-C8BF4D0C18C2}" type="datetimeFigureOut">
              <a:rPr lang="ru-RU"/>
              <a:pPr>
                <a:defRPr/>
              </a:pPr>
              <a:t>26.10.2016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FB1764F7-AEE1-4648-8579-4601AFFA5A88}"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422AF1DF-D44A-4389-BFB4-4DD0795B3BEC}" type="datetimeFigureOut">
              <a:rPr lang="ru-RU"/>
              <a:pPr>
                <a:defRPr/>
              </a:pPr>
              <a:t>26.10.2016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36F5CAD5-FF5D-4641-9184-EA5E63E450E3}"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6D472E7-F33F-42F8-991C-D59FB01F464A}" type="datetimeFigureOut">
              <a:rPr lang="ru-RU"/>
              <a:pPr>
                <a:defRPr/>
              </a:pPr>
              <a:t>26.10.2016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D1444DB-038F-4278-A3A8-14CA9637BAC0}"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D960060-5103-42F5-AF55-4A38012C86AC}" type="datetimeFigureOut">
              <a:rPr lang="ru-RU"/>
              <a:pPr>
                <a:defRPr/>
              </a:pPr>
              <a:t>26.10.2016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FB917DB-54B2-4F9E-9CF1-FCAE8DB9FE63}"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45FC7EF-4304-4F89-AC20-EAFD483A4A0A}" type="datetimeFigureOut">
              <a:rPr lang="ru-RU"/>
              <a:pPr>
                <a:defRPr/>
              </a:pPr>
              <a:t>26.10.2016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9DB1F901-4867-4D29-A7AD-DCBA3B3CCA68}"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audio" Target="file:///D:\&#1052;&#1086;&#1080;%20&#1076;&#1086;&#1082;&#1091;&#1084;&#1077;&#1085;&#1090;&#1099;\&#1074;&#1085;&#1077;&#1082;&#1083;&#1072;&#1089;&#1089;&#1085;&#1099;&#1077;%20&#1084;&#1077;&#1088;&#1086;&#1087;&#1088;&#1080;&#1103;&#1090;&#1080;&#1103;\&#1057;&#1094;&#1077;&#1085;&#1072;&#1088;&#1080;&#1080;\&#1044;&#1077;&#1085;&#1100;%20&#1085;&#1072;&#1088;&#1086;&#1076;&#1085;&#1086;&#1075;&#1086;%20&#1077;&#1076;&#1080;&#1085;&#1089;&#1090;&#1074;&#1072;\_._._.mp3" TargetMode="External"/><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audio" Target="file:///D:\&#1052;&#1086;&#1080;%20&#1076;&#1086;&#1082;&#1091;&#1084;&#1077;&#1085;&#1090;&#1099;\&#1052;&#1086;&#1103;%20&#1084;&#1091;&#1079;&#1099;&#1082;&#1072;\&#1082;&#1083;&#1072;&#1089;&#1089;&#1080;&#1082;&#1072;\3186456_F.F.SHonSvoboda_grust__lyubov__schast_e.....mp3" TargetMode="External"/><Relationship Id="rId5" Type="http://schemas.openxmlformats.org/officeDocument/2006/relationships/image" Target="../media/image71.png"/><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Рисунок 4" descr="1.jpg"/>
          <p:cNvPicPr>
            <a:picLocks noChangeAspect="1"/>
          </p:cNvPicPr>
          <p:nvPr/>
        </p:nvPicPr>
        <p:blipFill>
          <a:blip r:embed="rId3"/>
          <a:srcRect/>
          <a:stretch>
            <a:fillRect/>
          </a:stretch>
        </p:blipFill>
        <p:spPr bwMode="auto">
          <a:xfrm>
            <a:off x="0" y="548680"/>
            <a:ext cx="9144000" cy="5143500"/>
          </a:xfrm>
          <a:prstGeom prst="rect">
            <a:avLst/>
          </a:prstGeom>
          <a:noFill/>
          <a:ln w="9525">
            <a:noFill/>
            <a:miter lim="800000"/>
            <a:headEnd/>
            <a:tailEnd/>
          </a:ln>
        </p:spPr>
      </p:pic>
      <p:sp>
        <p:nvSpPr>
          <p:cNvPr id="14338" name="Rectangle 1"/>
          <p:cNvSpPr>
            <a:spLocks noChangeArrowheads="1"/>
          </p:cNvSpPr>
          <p:nvPr/>
        </p:nvSpPr>
        <p:spPr bwMode="auto">
          <a:xfrm>
            <a:off x="2051720" y="-283370"/>
            <a:ext cx="5184576" cy="1015663"/>
          </a:xfrm>
          <a:prstGeom prst="rect">
            <a:avLst/>
          </a:prstGeom>
          <a:noFill/>
          <a:ln w="9525">
            <a:noFill/>
            <a:miter lim="800000"/>
            <a:headEnd/>
            <a:tailEnd/>
          </a:ln>
        </p:spPr>
        <p:txBody>
          <a:bodyPr wrap="square" anchor="ctr">
            <a:spAutoFit/>
          </a:bodyPr>
          <a:lstStyle/>
          <a:p>
            <a:pPr algn="ctr"/>
            <a:r>
              <a:rPr lang="ru-RU" sz="3200" b="1" dirty="0">
                <a:latin typeface="Book Antiqua" pitchFamily="18" charset="0"/>
                <a:ea typeface="Times New Roman" pitchFamily="18" charset="0"/>
                <a:cs typeface="Arial" charset="0"/>
              </a:rPr>
              <a:t>     </a:t>
            </a:r>
          </a:p>
          <a:p>
            <a:pPr algn="ctr"/>
            <a:r>
              <a:rPr lang="ru-RU" sz="2800" b="1" dirty="0" smtClean="0">
                <a:latin typeface="Book Antiqua" pitchFamily="18" charset="0"/>
                <a:ea typeface="Times New Roman" pitchFamily="18" charset="0"/>
                <a:cs typeface="Arial CYR"/>
              </a:rPr>
              <a:t>России </a:t>
            </a:r>
            <a:r>
              <a:rPr lang="ru-RU" sz="2800" b="1" dirty="0">
                <a:latin typeface="Book Antiqua" pitchFamily="18" charset="0"/>
                <a:ea typeface="Times New Roman" pitchFamily="18" charset="0"/>
                <a:cs typeface="Arial CYR"/>
              </a:rPr>
              <a:t>славные </a:t>
            </a:r>
            <a:r>
              <a:rPr lang="ru-RU" sz="2800" b="1" dirty="0" smtClean="0">
                <a:latin typeface="Book Antiqua" pitchFamily="18" charset="0"/>
                <a:ea typeface="Times New Roman" pitchFamily="18" charset="0"/>
                <a:cs typeface="Arial CYR"/>
              </a:rPr>
              <a:t>сыны</a:t>
            </a:r>
            <a:endParaRPr lang="ru-RU" sz="2800" dirty="0"/>
          </a:p>
        </p:txBody>
      </p:sp>
    </p:spTree>
  </p:cSld>
  <p:clrMapOvr>
    <a:masterClrMapping/>
  </p:clrMapOvr>
  <p:transition advClick="0" advTm="3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Рисунок 7" descr="i62ovb.jpg"/>
          <p:cNvPicPr>
            <a:picLocks noChangeAspect="1"/>
          </p:cNvPicPr>
          <p:nvPr/>
        </p:nvPicPr>
        <p:blipFill>
          <a:blip r:embed="rId3"/>
          <a:srcRect/>
          <a:stretch>
            <a:fillRect/>
          </a:stretch>
        </p:blipFill>
        <p:spPr bwMode="auto">
          <a:xfrm>
            <a:off x="2143125" y="17463"/>
            <a:ext cx="5597525" cy="6840537"/>
          </a:xfrm>
          <a:prstGeom prst="rect">
            <a:avLst/>
          </a:prstGeom>
          <a:noFill/>
          <a:ln w="9525">
            <a:noFill/>
            <a:miter lim="800000"/>
            <a:headEnd/>
            <a:tailEnd/>
          </a:ln>
        </p:spPr>
      </p:pic>
      <p:pic>
        <p:nvPicPr>
          <p:cNvPr id="10" name="Рисунок 9" descr="Дмитрий Пожарский 2.jpg"/>
          <p:cNvPicPr>
            <a:picLocks noChangeAspect="1"/>
          </p:cNvPicPr>
          <p:nvPr/>
        </p:nvPicPr>
        <p:blipFill>
          <a:blip r:embed="rId4"/>
          <a:srcRect/>
          <a:stretch>
            <a:fillRect/>
          </a:stretch>
        </p:blipFill>
        <p:spPr bwMode="auto">
          <a:xfrm>
            <a:off x="214313" y="17463"/>
            <a:ext cx="9144000" cy="6840537"/>
          </a:xfrm>
          <a:prstGeom prst="rect">
            <a:avLst/>
          </a:prstGeom>
          <a:noFill/>
          <a:ln w="9525">
            <a:noFill/>
            <a:miter lim="800000"/>
            <a:headEnd/>
            <a:tailEnd/>
          </a:ln>
        </p:spPr>
      </p:pic>
    </p:spTree>
  </p:cSld>
  <p:clrMapOvr>
    <a:masterClrMapping/>
  </p:clrMapOvr>
  <p:transition advClick="0"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0.70"/>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9" descr="imgB_0"/>
          <p:cNvPicPr>
            <a:picLocks noChangeAspect="1" noChangeArrowheads="1"/>
          </p:cNvPicPr>
          <p:nvPr/>
        </p:nvPicPr>
        <p:blipFill>
          <a:blip r:embed="rId3"/>
          <a:srcRect/>
          <a:stretch>
            <a:fillRect/>
          </a:stretch>
        </p:blipFill>
        <p:spPr bwMode="auto">
          <a:xfrm>
            <a:off x="0" y="476250"/>
            <a:ext cx="9144000" cy="5910263"/>
          </a:xfrm>
          <a:prstGeom prst="rect">
            <a:avLst/>
          </a:prstGeom>
          <a:noFill/>
          <a:ln w="9525">
            <a:noFill/>
            <a:miter lim="800000"/>
            <a:headEnd/>
            <a:tailEnd/>
          </a:ln>
        </p:spPr>
      </p:pic>
      <p:sp>
        <p:nvSpPr>
          <p:cNvPr id="34818" name="TextBox 2"/>
          <p:cNvSpPr txBox="1">
            <a:spLocks noChangeArrowheads="1"/>
          </p:cNvSpPr>
          <p:nvPr/>
        </p:nvSpPr>
        <p:spPr bwMode="auto">
          <a:xfrm>
            <a:off x="0" y="5657850"/>
            <a:ext cx="9144000" cy="1200150"/>
          </a:xfrm>
          <a:prstGeom prst="rect">
            <a:avLst/>
          </a:prstGeom>
          <a:noFill/>
          <a:ln w="9525">
            <a:noFill/>
            <a:miter lim="800000"/>
            <a:headEnd/>
            <a:tailEnd/>
          </a:ln>
        </p:spPr>
        <p:txBody>
          <a:bodyPr>
            <a:spAutoFit/>
          </a:bodyPr>
          <a:lstStyle/>
          <a:p>
            <a:pPr algn="ctr"/>
            <a:r>
              <a:rPr lang="ru-RU" sz="3600" b="1">
                <a:latin typeface="Book Antiqua" pitchFamily="18" charset="0"/>
              </a:rPr>
              <a:t>Минин  и  Пожарский во главе народного ополчения</a:t>
            </a:r>
          </a:p>
        </p:txBody>
      </p:sp>
    </p:spTree>
  </p:cSld>
  <p:clrMapOvr>
    <a:masterClrMapping/>
  </p:clrMapOvr>
  <p:transition advClick="0" advTm="17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J:\Для Презентации\800px-Часовня_Казанской_Богоматери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4064000" cy="65071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J:\Для Презентации\Kazanskaya_(16-17th_c.,_riza_-_1881,_Yaroslavl_museum)_01_by_shakk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7891" y="188640"/>
            <a:ext cx="1709396" cy="1944216"/>
          </a:xfrm>
          <a:prstGeom prst="rect">
            <a:avLst/>
          </a:prstGeom>
          <a:noFill/>
          <a:extLst>
            <a:ext uri="{909E8E84-426E-40DD-AFC4-6F175D3DCCD1}">
              <a14:hiddenFill xmlns:a14="http://schemas.microsoft.com/office/drawing/2010/main">
                <a:solidFill>
                  <a:srgbClr val="FFFFFF"/>
                </a:solidFill>
              </a14:hiddenFill>
            </a:ext>
          </a:extLst>
        </p:spPr>
      </p:pic>
      <p:pic>
        <p:nvPicPr>
          <p:cNvPr id="22533" name="Picture 5" descr="C:\Users\Администратор\Pictures\Нестеренко В.И\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322" y="214405"/>
            <a:ext cx="4284948" cy="57988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60032" y="6093296"/>
            <a:ext cx="4032448" cy="646331"/>
          </a:xfrm>
          <a:prstGeom prst="rect">
            <a:avLst/>
          </a:prstGeom>
          <a:noFill/>
        </p:spPr>
        <p:txBody>
          <a:bodyPr wrap="square" rtlCol="0">
            <a:spAutoFit/>
          </a:bodyPr>
          <a:lstStyle/>
          <a:p>
            <a:r>
              <a:rPr lang="ru-RU" b="1" dirty="0" smtClean="0">
                <a:solidFill>
                  <a:srgbClr val="FFC000"/>
                </a:solidFill>
              </a:rPr>
              <a:t>«Клятва князя Пожарского» </a:t>
            </a:r>
          </a:p>
          <a:p>
            <a:r>
              <a:rPr lang="ru-RU" b="1" dirty="0" smtClean="0"/>
              <a:t>г</a:t>
            </a:r>
            <a:r>
              <a:rPr lang="ru-RU" b="1" dirty="0" smtClean="0">
                <a:solidFill>
                  <a:srgbClr val="FFC000"/>
                </a:solidFill>
              </a:rPr>
              <a:t>. </a:t>
            </a:r>
            <a:r>
              <a:rPr lang="ru-RU" dirty="0" smtClean="0"/>
              <a:t>Ярославль</a:t>
            </a:r>
            <a:endParaRPr lang="ru-RU" dirty="0"/>
          </a:p>
        </p:txBody>
      </p:sp>
    </p:spTree>
    <p:extLst>
      <p:ext uri="{BB962C8B-B14F-4D97-AF65-F5344CB8AC3E}">
        <p14:creationId xmlns:p14="http://schemas.microsoft.com/office/powerpoint/2010/main" val="1823539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Заголовок 1"/>
          <p:cNvSpPr txBox="1">
            <a:spLocks/>
          </p:cNvSpPr>
          <p:nvPr/>
        </p:nvSpPr>
        <p:spPr>
          <a:xfrm>
            <a:off x="-108520" y="0"/>
            <a:ext cx="9252520" cy="6858000"/>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ru-RU" sz="2800" smtClean="0">
                <a:solidFill>
                  <a:schemeClr val="tx2">
                    <a:lumMod val="10000"/>
                    <a:lumOff val="90000"/>
                  </a:schemeClr>
                </a:solidFill>
                <a:latin typeface="+mj-lt"/>
              </a:rPr>
              <a:t/>
            </a:r>
            <a:br>
              <a:rPr lang="ru-RU" sz="2800" smtClean="0">
                <a:solidFill>
                  <a:schemeClr val="tx2">
                    <a:lumMod val="10000"/>
                    <a:lumOff val="90000"/>
                  </a:schemeClr>
                </a:solidFill>
                <a:latin typeface="+mj-lt"/>
              </a:rPr>
            </a:br>
            <a:r>
              <a:rPr lang="ru-RU" sz="2800" smtClean="0">
                <a:solidFill>
                  <a:schemeClr val="tx2">
                    <a:lumMod val="10000"/>
                    <a:lumOff val="90000"/>
                  </a:schemeClr>
                </a:solidFill>
                <a:latin typeface="+mj-lt"/>
              </a:rPr>
              <a:t/>
            </a:r>
            <a:br>
              <a:rPr lang="ru-RU" sz="2800" smtClean="0">
                <a:solidFill>
                  <a:schemeClr val="tx2">
                    <a:lumMod val="10000"/>
                    <a:lumOff val="90000"/>
                  </a:schemeClr>
                </a:solidFill>
                <a:latin typeface="+mj-lt"/>
              </a:rPr>
            </a:br>
            <a:r>
              <a:rPr lang="ru-RU" sz="2800" smtClean="0">
                <a:solidFill>
                  <a:schemeClr val="tx2">
                    <a:lumMod val="10000"/>
                    <a:lumOff val="90000"/>
                  </a:schemeClr>
                </a:solidFill>
                <a:latin typeface="+mj-lt"/>
              </a:rPr>
              <a:t> </a:t>
            </a:r>
            <a:endParaRPr lang="ru-RU" sz="3600" dirty="0">
              <a:solidFill>
                <a:srgbClr val="FFFF00"/>
              </a:solidFill>
              <a:latin typeface="+mj-lt"/>
            </a:endParaRPr>
          </a:p>
        </p:txBody>
      </p:sp>
      <p:sp>
        <p:nvSpPr>
          <p:cNvPr id="5" name="TextBox 4"/>
          <p:cNvSpPr txBox="1"/>
          <p:nvPr/>
        </p:nvSpPr>
        <p:spPr>
          <a:xfrm>
            <a:off x="1403648" y="332656"/>
            <a:ext cx="7056784" cy="769441"/>
          </a:xfrm>
          <a:prstGeom prst="rect">
            <a:avLst/>
          </a:prstGeom>
          <a:noFill/>
        </p:spPr>
        <p:txBody>
          <a:bodyPr wrap="square" rtlCol="0">
            <a:spAutoFit/>
          </a:bodyPr>
          <a:lstStyle/>
          <a:p>
            <a:r>
              <a:rPr lang="ru-RU" sz="4400" b="1" dirty="0" smtClean="0">
                <a:solidFill>
                  <a:srgbClr val="FFC000"/>
                </a:solidFill>
              </a:rPr>
              <a:t>Освобождение Москвы</a:t>
            </a:r>
            <a:endParaRPr lang="ru-RU" sz="4400" b="1" dirty="0">
              <a:solidFill>
                <a:srgbClr val="FFC000"/>
              </a:solidFill>
            </a:endParaRPr>
          </a:p>
        </p:txBody>
      </p:sp>
      <p:sp>
        <p:nvSpPr>
          <p:cNvPr id="6" name="TextBox 5"/>
          <p:cNvSpPr txBox="1"/>
          <p:nvPr/>
        </p:nvSpPr>
        <p:spPr>
          <a:xfrm>
            <a:off x="899592" y="5645928"/>
            <a:ext cx="2232248" cy="369332"/>
          </a:xfrm>
          <a:prstGeom prst="rect">
            <a:avLst/>
          </a:prstGeom>
          <a:noFill/>
        </p:spPr>
        <p:txBody>
          <a:bodyPr wrap="square" rtlCol="0">
            <a:spAutoFit/>
          </a:bodyPr>
          <a:lstStyle/>
          <a:p>
            <a:r>
              <a:rPr lang="ru-RU" dirty="0" smtClean="0"/>
              <a:t>.</a:t>
            </a:r>
            <a:endParaRPr lang="ru-RU" dirty="0"/>
          </a:p>
        </p:txBody>
      </p:sp>
      <p:pic>
        <p:nvPicPr>
          <p:cNvPr id="4098" name="Picture 2" descr="C:\Users\Привалов\Pictures\1612 г\75101206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02097"/>
            <a:ext cx="7632848" cy="5605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38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Заголовок 1"/>
          <p:cNvSpPr txBox="1">
            <a:spLocks/>
          </p:cNvSpPr>
          <p:nvPr/>
        </p:nvSpPr>
        <p:spPr>
          <a:xfrm>
            <a:off x="-108520" y="0"/>
            <a:ext cx="9252520" cy="6858000"/>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ru-RU" sz="2800" smtClean="0">
                <a:solidFill>
                  <a:schemeClr val="tx2">
                    <a:lumMod val="10000"/>
                    <a:lumOff val="90000"/>
                  </a:schemeClr>
                </a:solidFill>
                <a:latin typeface="+mj-lt"/>
              </a:rPr>
              <a:t/>
            </a:r>
            <a:br>
              <a:rPr lang="ru-RU" sz="2800" smtClean="0">
                <a:solidFill>
                  <a:schemeClr val="tx2">
                    <a:lumMod val="10000"/>
                    <a:lumOff val="90000"/>
                  </a:schemeClr>
                </a:solidFill>
                <a:latin typeface="+mj-lt"/>
              </a:rPr>
            </a:br>
            <a:r>
              <a:rPr lang="ru-RU" sz="2800" smtClean="0">
                <a:solidFill>
                  <a:schemeClr val="tx2">
                    <a:lumMod val="10000"/>
                    <a:lumOff val="90000"/>
                  </a:schemeClr>
                </a:solidFill>
                <a:latin typeface="+mj-lt"/>
              </a:rPr>
              <a:t/>
            </a:r>
            <a:br>
              <a:rPr lang="ru-RU" sz="2800" smtClean="0">
                <a:solidFill>
                  <a:schemeClr val="tx2">
                    <a:lumMod val="10000"/>
                    <a:lumOff val="90000"/>
                  </a:schemeClr>
                </a:solidFill>
                <a:latin typeface="+mj-lt"/>
              </a:rPr>
            </a:br>
            <a:r>
              <a:rPr lang="ru-RU" sz="2800" smtClean="0">
                <a:solidFill>
                  <a:schemeClr val="tx2">
                    <a:lumMod val="10000"/>
                    <a:lumOff val="90000"/>
                  </a:schemeClr>
                </a:solidFill>
                <a:latin typeface="+mj-lt"/>
              </a:rPr>
              <a:t> </a:t>
            </a:r>
            <a:endParaRPr lang="ru-RU" sz="3600" dirty="0">
              <a:solidFill>
                <a:srgbClr val="FFFF00"/>
              </a:solidFill>
              <a:latin typeface="+mj-lt"/>
            </a:endParaRPr>
          </a:p>
        </p:txBody>
      </p:sp>
      <p:sp>
        <p:nvSpPr>
          <p:cNvPr id="5" name="TextBox 4"/>
          <p:cNvSpPr txBox="1"/>
          <p:nvPr/>
        </p:nvSpPr>
        <p:spPr>
          <a:xfrm>
            <a:off x="107504" y="116632"/>
            <a:ext cx="8568952" cy="1323439"/>
          </a:xfrm>
          <a:prstGeom prst="rect">
            <a:avLst/>
          </a:prstGeom>
          <a:noFill/>
        </p:spPr>
        <p:txBody>
          <a:bodyPr wrap="square" rtlCol="0">
            <a:spAutoFit/>
          </a:bodyPr>
          <a:lstStyle/>
          <a:p>
            <a:r>
              <a:rPr lang="ru-RU" sz="4000" b="1" dirty="0" smtClean="0">
                <a:solidFill>
                  <a:srgbClr val="FFC000"/>
                </a:solidFill>
              </a:rPr>
              <a:t>Избрание царя Михаила Романова</a:t>
            </a:r>
            <a:endParaRPr lang="ru-RU" sz="4000" b="1" dirty="0">
              <a:solidFill>
                <a:srgbClr val="FFC000"/>
              </a:solidFill>
            </a:endParaRPr>
          </a:p>
        </p:txBody>
      </p:sp>
      <p:sp>
        <p:nvSpPr>
          <p:cNvPr id="6" name="TextBox 5"/>
          <p:cNvSpPr txBox="1"/>
          <p:nvPr/>
        </p:nvSpPr>
        <p:spPr>
          <a:xfrm>
            <a:off x="899592" y="5645928"/>
            <a:ext cx="2232248" cy="369332"/>
          </a:xfrm>
          <a:prstGeom prst="rect">
            <a:avLst/>
          </a:prstGeom>
          <a:noFill/>
        </p:spPr>
        <p:txBody>
          <a:bodyPr wrap="square" rtlCol="0">
            <a:spAutoFit/>
          </a:bodyPr>
          <a:lstStyle/>
          <a:p>
            <a:r>
              <a:rPr lang="ru-RU" dirty="0" smtClean="0"/>
              <a:t>.</a:t>
            </a:r>
            <a:endParaRPr lang="ru-RU" dirty="0"/>
          </a:p>
        </p:txBody>
      </p:sp>
      <p:pic>
        <p:nvPicPr>
          <p:cNvPr id="5122" name="Picture 2" descr="C:\Users\Привалов\Desktop\Новая папка\22055-tsar0mikhail0i00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24" y="1400174"/>
            <a:ext cx="3758412" cy="476513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4283968" y="1196753"/>
            <a:ext cx="4392488" cy="2554545"/>
          </a:xfrm>
          <a:prstGeom prst="rect">
            <a:avLst/>
          </a:prstGeom>
        </p:spPr>
        <p:txBody>
          <a:bodyPr wrap="square">
            <a:spAutoFit/>
          </a:bodyPr>
          <a:lstStyle/>
          <a:p>
            <a:r>
              <a:rPr lang="ru-RU" sz="3200" dirty="0" smtClean="0">
                <a:solidFill>
                  <a:srgbClr val="FFFF00"/>
                </a:solidFill>
              </a:rPr>
              <a:t>21 </a:t>
            </a:r>
            <a:r>
              <a:rPr lang="ru-RU" sz="3200" dirty="0">
                <a:solidFill>
                  <a:srgbClr val="FFFF00"/>
                </a:solidFill>
              </a:rPr>
              <a:t>февраля 1613 </a:t>
            </a:r>
            <a:r>
              <a:rPr lang="ru-RU" sz="3200" dirty="0" smtClean="0">
                <a:solidFill>
                  <a:srgbClr val="FFFF00"/>
                </a:solidFill>
              </a:rPr>
              <a:t>г. Земский  </a:t>
            </a:r>
            <a:r>
              <a:rPr lang="ru-RU" sz="3200" dirty="0">
                <a:solidFill>
                  <a:srgbClr val="FFFF00"/>
                </a:solidFill>
              </a:rPr>
              <a:t>Собор избрал Михаила Романова русским Царем.</a:t>
            </a:r>
          </a:p>
        </p:txBody>
      </p:sp>
      <p:pic>
        <p:nvPicPr>
          <p:cNvPr id="5123" name="Picture 3" descr="C:\Users\Привалов\Pictures\Картинки\dragon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782482"/>
            <a:ext cx="2252058" cy="2742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196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Иван Сусанин.jpg"/>
          <p:cNvPicPr>
            <a:picLocks noChangeAspect="1"/>
          </p:cNvPicPr>
          <p:nvPr/>
        </p:nvPicPr>
        <p:blipFill>
          <a:blip r:embed="rId4"/>
          <a:srcRect/>
          <a:stretch>
            <a:fillRect/>
          </a:stretch>
        </p:blipFill>
        <p:spPr bwMode="auto">
          <a:xfrm>
            <a:off x="-428625" y="17463"/>
            <a:ext cx="9882188" cy="6840537"/>
          </a:xfrm>
          <a:prstGeom prst="rect">
            <a:avLst/>
          </a:prstGeom>
          <a:noFill/>
          <a:ln w="9525">
            <a:noFill/>
            <a:miter lim="800000"/>
            <a:headEnd/>
            <a:tailEnd/>
          </a:ln>
        </p:spPr>
      </p:pic>
      <p:pic>
        <p:nvPicPr>
          <p:cNvPr id="8" name="_._._.mp3">
            <a:hlinkClick r:id="" action="ppaction://media"/>
          </p:cNvPr>
          <p:cNvPicPr>
            <a:picLocks noRot="1" noChangeAspect="1"/>
          </p:cNvPicPr>
          <p:nvPr>
            <a:audioFile r:link="rId1"/>
          </p:nvPr>
        </p:nvPicPr>
        <p:blipFill>
          <a:blip r:embed="rId5"/>
          <a:srcRect/>
          <a:stretch>
            <a:fillRect/>
          </a:stretch>
        </p:blipFill>
        <p:spPr bwMode="auto">
          <a:xfrm>
            <a:off x="8501063" y="6000750"/>
            <a:ext cx="304800" cy="304800"/>
          </a:xfrm>
          <a:prstGeom prst="rect">
            <a:avLst/>
          </a:prstGeom>
          <a:noFill/>
          <a:ln w="9525">
            <a:noFill/>
            <a:miter lim="800000"/>
            <a:headEnd/>
            <a:tailEnd/>
          </a:ln>
        </p:spPr>
      </p:pic>
    </p:spTree>
  </p:cSld>
  <p:clrMapOvr>
    <a:masterClrMapping/>
  </p:clrMapOvr>
  <p:transition advClick="0"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strVal val="#ppt_w*0.70"/>
                                          </p:val>
                                        </p:tav>
                                        <p:tav tm="100000">
                                          <p:val>
                                            <p:strVal val="#ppt_w"/>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animEffect transition="in" filter="fade">
                                      <p:cBhvr>
                                        <p:cTn id="9" dur="5000"/>
                                        <p:tgtEl>
                                          <p:spTgt spid="5"/>
                                        </p:tgtEl>
                                      </p:cBhvr>
                                    </p:animEffect>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3">
                <p:cTn id="13"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6142420"/>
            <a:ext cx="4680520" cy="369332"/>
          </a:xfrm>
          <a:prstGeom prst="rect">
            <a:avLst/>
          </a:prstGeom>
          <a:noFill/>
        </p:spPr>
        <p:txBody>
          <a:bodyPr wrap="square" rtlCol="0">
            <a:spAutoFit/>
          </a:bodyPr>
          <a:lstStyle/>
          <a:p>
            <a:r>
              <a:rPr lang="ru-RU" dirty="0" smtClean="0"/>
              <a:t>Памятник Ивану Сусанину в г. Костроме</a:t>
            </a:r>
            <a:endParaRPr lang="ru-RU" dirty="0"/>
          </a:p>
        </p:txBody>
      </p:sp>
      <p:pic>
        <p:nvPicPr>
          <p:cNvPr id="3076" name="Picture 4" descr="http://old.t-i.ru/uploads/images/650310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546" y="188640"/>
            <a:ext cx="3912435" cy="586865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572000" y="260648"/>
            <a:ext cx="4248472" cy="2031325"/>
          </a:xfrm>
          <a:prstGeom prst="rect">
            <a:avLst/>
          </a:prstGeom>
        </p:spPr>
        <p:txBody>
          <a:bodyPr wrap="square">
            <a:spAutoFit/>
          </a:bodyPr>
          <a:lstStyle/>
          <a:p>
            <a:r>
              <a:rPr lang="ru-RU" b="1" dirty="0">
                <a:solidFill>
                  <a:srgbClr val="FFFF00"/>
                </a:solidFill>
              </a:rPr>
              <a:t>Предателя, мнили, во мне вы нашли:</a:t>
            </a:r>
            <a:br>
              <a:rPr lang="ru-RU" b="1" dirty="0">
                <a:solidFill>
                  <a:srgbClr val="FFFF00"/>
                </a:solidFill>
              </a:rPr>
            </a:br>
            <a:r>
              <a:rPr lang="ru-RU" b="1" dirty="0">
                <a:solidFill>
                  <a:srgbClr val="FFFF00"/>
                </a:solidFill>
              </a:rPr>
              <a:t>Их нет и не будет на Русской земли!</a:t>
            </a:r>
            <a:br>
              <a:rPr lang="ru-RU" b="1" dirty="0">
                <a:solidFill>
                  <a:srgbClr val="FFFF00"/>
                </a:solidFill>
              </a:rPr>
            </a:br>
            <a:r>
              <a:rPr lang="ru-RU" b="1" dirty="0">
                <a:solidFill>
                  <a:srgbClr val="FFFF00"/>
                </a:solidFill>
              </a:rPr>
              <a:t>В ней каждый отчизну с младенчества любит</a:t>
            </a:r>
            <a:br>
              <a:rPr lang="ru-RU" b="1" dirty="0">
                <a:solidFill>
                  <a:srgbClr val="FFFF00"/>
                </a:solidFill>
              </a:rPr>
            </a:br>
            <a:r>
              <a:rPr lang="ru-RU" b="1" dirty="0">
                <a:solidFill>
                  <a:srgbClr val="FFFF00"/>
                </a:solidFill>
              </a:rPr>
              <a:t>И душу изменой свою не погубит».</a:t>
            </a:r>
          </a:p>
        </p:txBody>
      </p:sp>
    </p:spTree>
    <p:extLst>
      <p:ext uri="{BB962C8B-B14F-4D97-AF65-F5344CB8AC3E}">
        <p14:creationId xmlns:p14="http://schemas.microsoft.com/office/powerpoint/2010/main" val="1109759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Заголовок 1"/>
          <p:cNvSpPr txBox="1">
            <a:spLocks/>
          </p:cNvSpPr>
          <p:nvPr/>
        </p:nvSpPr>
        <p:spPr>
          <a:xfrm>
            <a:off x="-108520" y="0"/>
            <a:ext cx="9252520" cy="6858000"/>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ru-RU" sz="2800" smtClean="0">
                <a:solidFill>
                  <a:schemeClr val="tx2">
                    <a:lumMod val="10000"/>
                    <a:lumOff val="90000"/>
                  </a:schemeClr>
                </a:solidFill>
                <a:latin typeface="+mj-lt"/>
              </a:rPr>
              <a:t/>
            </a:r>
            <a:br>
              <a:rPr lang="ru-RU" sz="2800" smtClean="0">
                <a:solidFill>
                  <a:schemeClr val="tx2">
                    <a:lumMod val="10000"/>
                    <a:lumOff val="90000"/>
                  </a:schemeClr>
                </a:solidFill>
                <a:latin typeface="+mj-lt"/>
              </a:rPr>
            </a:br>
            <a:r>
              <a:rPr lang="ru-RU" sz="2800" smtClean="0">
                <a:solidFill>
                  <a:schemeClr val="tx2">
                    <a:lumMod val="10000"/>
                    <a:lumOff val="90000"/>
                  </a:schemeClr>
                </a:solidFill>
                <a:latin typeface="+mj-lt"/>
              </a:rPr>
              <a:t/>
            </a:r>
            <a:br>
              <a:rPr lang="ru-RU" sz="2800" smtClean="0">
                <a:solidFill>
                  <a:schemeClr val="tx2">
                    <a:lumMod val="10000"/>
                    <a:lumOff val="90000"/>
                  </a:schemeClr>
                </a:solidFill>
                <a:latin typeface="+mj-lt"/>
              </a:rPr>
            </a:br>
            <a:r>
              <a:rPr lang="ru-RU" sz="2800" smtClean="0">
                <a:solidFill>
                  <a:schemeClr val="tx2">
                    <a:lumMod val="10000"/>
                    <a:lumOff val="90000"/>
                  </a:schemeClr>
                </a:solidFill>
                <a:latin typeface="+mj-lt"/>
              </a:rPr>
              <a:t> </a:t>
            </a:r>
            <a:endParaRPr lang="ru-RU" sz="3600" dirty="0">
              <a:solidFill>
                <a:srgbClr val="FFFF00"/>
              </a:solidFill>
              <a:latin typeface="+mj-lt"/>
            </a:endParaRPr>
          </a:p>
        </p:txBody>
      </p:sp>
      <p:sp>
        <p:nvSpPr>
          <p:cNvPr id="5" name="TextBox 4"/>
          <p:cNvSpPr txBox="1"/>
          <p:nvPr/>
        </p:nvSpPr>
        <p:spPr>
          <a:xfrm>
            <a:off x="107504" y="332656"/>
            <a:ext cx="8784976" cy="1446550"/>
          </a:xfrm>
          <a:prstGeom prst="rect">
            <a:avLst/>
          </a:prstGeom>
          <a:noFill/>
        </p:spPr>
        <p:txBody>
          <a:bodyPr wrap="square" rtlCol="0">
            <a:spAutoFit/>
          </a:bodyPr>
          <a:lstStyle/>
          <a:p>
            <a:pPr algn="ctr"/>
            <a:r>
              <a:rPr lang="ru-RU" sz="4400" b="1" dirty="0" smtClean="0">
                <a:solidFill>
                  <a:srgbClr val="FFC000"/>
                </a:solidFill>
              </a:rPr>
              <a:t>4 ноября – </a:t>
            </a:r>
            <a:r>
              <a:rPr lang="ru-RU" sz="4400" b="1" dirty="0" err="1" smtClean="0">
                <a:solidFill>
                  <a:srgbClr val="FFC000"/>
                </a:solidFill>
              </a:rPr>
              <a:t>ДеньНародного</a:t>
            </a:r>
            <a:r>
              <a:rPr lang="ru-RU" sz="4400" b="1" dirty="0" smtClean="0">
                <a:solidFill>
                  <a:srgbClr val="FFC000"/>
                </a:solidFill>
              </a:rPr>
              <a:t> </a:t>
            </a:r>
            <a:r>
              <a:rPr lang="ru-RU" sz="4400" b="1" dirty="0" smtClean="0">
                <a:solidFill>
                  <a:srgbClr val="FFC000"/>
                </a:solidFill>
              </a:rPr>
              <a:t>Единства</a:t>
            </a:r>
            <a:endParaRPr lang="ru-RU" sz="4400" b="1" dirty="0">
              <a:solidFill>
                <a:srgbClr val="FFC000"/>
              </a:solidFill>
            </a:endParaRPr>
          </a:p>
        </p:txBody>
      </p:sp>
      <p:pic>
        <p:nvPicPr>
          <p:cNvPr id="6146" name="Picture 2" descr="C:\Users\Привалов\Pictures\1612 г\b242e0fe8c7e - копи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861" y="1779205"/>
            <a:ext cx="5328593" cy="4786829"/>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23" descr="Рисунок1">
            <a:hlinkClick r:id="rId3" action="ppaction://hlinksldjump" highlightClick="1"/>
          </p:cNvPr>
          <p:cNvSpPr>
            <a:spLocks noChangeArrowheads="1"/>
          </p:cNvSpPr>
          <p:nvPr/>
        </p:nvSpPr>
        <p:spPr bwMode="auto">
          <a:xfrm>
            <a:off x="-181272" y="3212976"/>
            <a:ext cx="2219133" cy="1439862"/>
          </a:xfrm>
          <a:prstGeom prst="actionButtonBlank">
            <a:avLst/>
          </a:prstGeom>
          <a:blipFill dpi="0" rotWithShape="1">
            <a:blip r:embed="rId4"/>
            <a:srcRect/>
            <a:stretch>
              <a:fillRect/>
            </a:stretch>
          </a:blipFill>
          <a:ln w="12700">
            <a:solidFill>
              <a:srgbClr val="993300"/>
            </a:solidFill>
            <a:miter lim="800000"/>
            <a:headEnd/>
            <a:tailEnd/>
          </a:ln>
          <a:effectLst>
            <a:outerShdw dist="107763" dir="18900000" algn="ctr" rotWithShape="0">
              <a:schemeClr val="bg2">
                <a:alpha val="50000"/>
              </a:schemeClr>
            </a:outerShdw>
          </a:effectLst>
        </p:spPr>
        <p:txBody>
          <a:bodyPr wrap="none" anchor="ctr"/>
          <a:lstStyle/>
          <a:p>
            <a:pPr algn="ctr"/>
            <a:endParaRPr lang="ru-RU" sz="2800" b="1" dirty="0">
              <a:solidFill>
                <a:schemeClr val="bg1"/>
              </a:solidFill>
            </a:endParaRPr>
          </a:p>
        </p:txBody>
      </p:sp>
      <p:sp>
        <p:nvSpPr>
          <p:cNvPr id="11" name="AutoShape 23" descr="Рисунок1">
            <a:hlinkClick r:id="rId3" action="ppaction://hlinksldjump" highlightClick="1"/>
          </p:cNvPr>
          <p:cNvSpPr>
            <a:spLocks noChangeArrowheads="1"/>
          </p:cNvSpPr>
          <p:nvPr/>
        </p:nvSpPr>
        <p:spPr bwMode="auto">
          <a:xfrm>
            <a:off x="7366452" y="3219978"/>
            <a:ext cx="1773293" cy="1439862"/>
          </a:xfrm>
          <a:prstGeom prst="actionButtonBlank">
            <a:avLst/>
          </a:prstGeom>
          <a:blipFill dpi="0" rotWithShape="1">
            <a:blip r:embed="rId4"/>
            <a:srcRect/>
            <a:stretch>
              <a:fillRect/>
            </a:stretch>
          </a:blipFill>
          <a:ln w="12700">
            <a:solidFill>
              <a:srgbClr val="993300"/>
            </a:solidFill>
            <a:miter lim="800000"/>
            <a:headEnd/>
            <a:tailEnd/>
          </a:ln>
          <a:effectLst>
            <a:outerShdw dist="107763" dir="18900000" algn="ctr" rotWithShape="0">
              <a:schemeClr val="bg2">
                <a:alpha val="50000"/>
              </a:schemeClr>
            </a:outerShdw>
          </a:effectLst>
        </p:spPr>
        <p:txBody>
          <a:bodyPr wrap="none" anchor="ctr"/>
          <a:lstStyle/>
          <a:p>
            <a:pPr algn="ctr"/>
            <a:endParaRPr lang="ru-RU" sz="2800" b="1" dirty="0">
              <a:solidFill>
                <a:schemeClr val="bg1"/>
              </a:solidFill>
            </a:endParaRPr>
          </a:p>
        </p:txBody>
      </p:sp>
    </p:spTree>
    <p:extLst>
      <p:ext uri="{BB962C8B-B14F-4D97-AF65-F5344CB8AC3E}">
        <p14:creationId xmlns:p14="http://schemas.microsoft.com/office/powerpoint/2010/main" val="29988948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4" y="-2302"/>
            <a:ext cx="939507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1560" y="6309320"/>
            <a:ext cx="8424936" cy="400110"/>
          </a:xfrm>
          <a:prstGeom prst="rect">
            <a:avLst/>
          </a:prstGeom>
          <a:noFill/>
        </p:spPr>
        <p:txBody>
          <a:bodyPr wrap="square" rtlCol="0">
            <a:spAutoFit/>
          </a:bodyPr>
          <a:lstStyle/>
          <a:p>
            <a:r>
              <a:rPr lang="ru-RU" sz="2000" b="1" dirty="0" smtClean="0">
                <a:solidFill>
                  <a:srgbClr val="C00000"/>
                </a:solidFill>
              </a:rPr>
              <a:t>Гражданину Минину и князю Пожарскому - благодарная Россия</a:t>
            </a:r>
            <a:endParaRPr lang="ru-RU" sz="2000" b="1" dirty="0">
              <a:solidFill>
                <a:srgbClr val="C00000"/>
              </a:solidFill>
            </a:endParaRPr>
          </a:p>
        </p:txBody>
      </p:sp>
    </p:spTree>
    <p:extLst>
      <p:ext uri="{BB962C8B-B14F-4D97-AF65-F5344CB8AC3E}">
        <p14:creationId xmlns:p14="http://schemas.microsoft.com/office/powerpoint/2010/main" val="1251585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Для Презентации\250px-Kazan_mosc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6793" y="0"/>
            <a:ext cx="4967495" cy="60230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79712" y="6021288"/>
            <a:ext cx="6840760" cy="584775"/>
          </a:xfrm>
          <a:prstGeom prst="rect">
            <a:avLst/>
          </a:prstGeom>
          <a:noFill/>
        </p:spPr>
        <p:txBody>
          <a:bodyPr wrap="square" rtlCol="0">
            <a:spAutoFit/>
          </a:bodyPr>
          <a:lstStyle/>
          <a:p>
            <a:r>
              <a:rPr lang="ru-RU" sz="3200" b="1" dirty="0" smtClean="0">
                <a:solidFill>
                  <a:srgbClr val="FFC000"/>
                </a:solidFill>
                <a:latin typeface="CyrillicOld" pitchFamily="2" charset="0"/>
              </a:rPr>
              <a:t>Икона Казанской Богоматери</a:t>
            </a:r>
            <a:endParaRPr lang="ru-RU" sz="3200" b="1" dirty="0">
              <a:solidFill>
                <a:srgbClr val="FFC000"/>
              </a:solidFill>
              <a:latin typeface="CyrillicOld" pitchFamily="2" charset="0"/>
            </a:endParaRPr>
          </a:p>
        </p:txBody>
      </p:sp>
    </p:spTree>
    <p:extLst>
      <p:ext uri="{BB962C8B-B14F-4D97-AF65-F5344CB8AC3E}">
        <p14:creationId xmlns:p14="http://schemas.microsoft.com/office/powerpoint/2010/main" val="1396584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Рисунок 3" descr="00012.jpg"/>
          <p:cNvPicPr>
            <a:picLocks noChangeAspect="1"/>
          </p:cNvPicPr>
          <p:nvPr/>
        </p:nvPicPr>
        <p:blipFill>
          <a:blip r:embed="rId3"/>
          <a:srcRect/>
          <a:stretch>
            <a:fillRect/>
          </a:stretch>
        </p:blipFill>
        <p:spPr bwMode="auto">
          <a:xfrm>
            <a:off x="-928688" y="17463"/>
            <a:ext cx="10275888" cy="6840537"/>
          </a:xfrm>
          <a:prstGeom prst="rect">
            <a:avLst/>
          </a:prstGeom>
          <a:noFill/>
          <a:ln w="9525">
            <a:noFill/>
            <a:miter lim="800000"/>
            <a:headEnd/>
            <a:tailEnd/>
          </a:ln>
        </p:spPr>
      </p:pic>
    </p:spTree>
  </p:cSld>
  <p:clrMapOvr>
    <a:masterClrMapping/>
  </p:clrMapOvr>
  <p:transition advClick="0" advTm="6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2"/>
          <p:cNvSpPr txBox="1">
            <a:spLocks noChangeArrowheads="1"/>
          </p:cNvSpPr>
          <p:nvPr/>
        </p:nvSpPr>
        <p:spPr bwMode="auto">
          <a:xfrm>
            <a:off x="4571999" y="5085184"/>
            <a:ext cx="4224339" cy="1200329"/>
          </a:xfrm>
          <a:prstGeom prst="rect">
            <a:avLst/>
          </a:prstGeom>
          <a:noFill/>
          <a:ln w="9525">
            <a:noFill/>
            <a:miter lim="800000"/>
            <a:headEnd/>
            <a:tailEnd/>
          </a:ln>
        </p:spPr>
        <p:txBody>
          <a:bodyPr wrap="square">
            <a:spAutoFit/>
          </a:bodyPr>
          <a:lstStyle/>
          <a:p>
            <a:pPr algn="ctr"/>
            <a:r>
              <a:rPr lang="ru-RU" sz="3600" b="1" dirty="0">
                <a:solidFill>
                  <a:srgbClr val="FFC000"/>
                </a:solidFill>
                <a:latin typeface="Book Antiqua" pitchFamily="18" charset="0"/>
              </a:rPr>
              <a:t>Александр </a:t>
            </a:r>
            <a:r>
              <a:rPr lang="en-US" sz="3600" b="1" dirty="0">
                <a:solidFill>
                  <a:srgbClr val="FFC000"/>
                </a:solidFill>
                <a:latin typeface="Book Antiqua" pitchFamily="18" charset="0"/>
              </a:rPr>
              <a:t>       </a:t>
            </a:r>
            <a:r>
              <a:rPr lang="ru-RU" sz="3600" b="1" dirty="0">
                <a:solidFill>
                  <a:srgbClr val="FFC000"/>
                </a:solidFill>
                <a:latin typeface="Book Antiqua" pitchFamily="18" charset="0"/>
              </a:rPr>
              <a:t>Невский</a:t>
            </a:r>
          </a:p>
        </p:txBody>
      </p:sp>
      <p:pic>
        <p:nvPicPr>
          <p:cNvPr id="1026" name="Picture 2" descr="J:\Для Презентации\regnum_picture_1459987949169985_norm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6554"/>
            <a:ext cx="3444393" cy="683538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499992" y="764705"/>
            <a:ext cx="4296346" cy="3477875"/>
          </a:xfrm>
          <a:prstGeom prst="rect">
            <a:avLst/>
          </a:prstGeom>
        </p:spPr>
        <p:txBody>
          <a:bodyPr wrap="square">
            <a:spAutoFit/>
          </a:bodyPr>
          <a:lstStyle/>
          <a:p>
            <a:pPr algn="ctr"/>
            <a:r>
              <a:rPr lang="ru-RU" sz="4400" b="1" dirty="0">
                <a:solidFill>
                  <a:srgbClr val="FF0000"/>
                </a:solidFill>
                <a:latin typeface="Book Antiqua" pitchFamily="18" charset="0"/>
              </a:rPr>
              <a:t>«Кто с  мечом на русскую землю придёт, от меча и погибнет!</a:t>
            </a:r>
            <a:r>
              <a:rPr lang="ru-RU" sz="4400" dirty="0">
                <a:solidFill>
                  <a:srgbClr val="FF0000"/>
                </a:solidFill>
                <a:latin typeface="Book Antiqua" pitchFamily="18" charset="0"/>
              </a:rPr>
              <a:t>»</a:t>
            </a:r>
            <a:endParaRPr lang="ru-RU" sz="4400" dirty="0">
              <a:solidFill>
                <a:srgbClr val="FF0000"/>
              </a:solidFill>
              <a:latin typeface="Book Antiqua" pitchFamily="18" charset="0"/>
            </a:endParaRPr>
          </a:p>
        </p:txBody>
      </p:sp>
    </p:spTree>
  </p:cSld>
  <p:clrMapOvr>
    <a:masterClrMapping/>
  </p:clrMapOvr>
  <p:transition advClick="0" advTm="20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g.relax.ru/101363/9498095880163477_8de5fff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8190"/>
            <a:ext cx="8496944" cy="52818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87824" y="5589240"/>
            <a:ext cx="4680520" cy="892552"/>
          </a:xfrm>
          <a:prstGeom prst="rect">
            <a:avLst/>
          </a:prstGeom>
          <a:noFill/>
        </p:spPr>
        <p:txBody>
          <a:bodyPr wrap="square" rtlCol="0">
            <a:spAutoFit/>
          </a:bodyPr>
          <a:lstStyle/>
          <a:p>
            <a:r>
              <a:rPr lang="ru-RU" sz="2800" b="1" dirty="0" smtClean="0">
                <a:solidFill>
                  <a:srgbClr val="FFC000"/>
                </a:solidFill>
              </a:rPr>
              <a:t>Невская битва</a:t>
            </a:r>
            <a:r>
              <a:rPr lang="ru-RU" sz="2400" dirty="0" smtClean="0"/>
              <a:t>. </a:t>
            </a:r>
          </a:p>
          <a:p>
            <a:r>
              <a:rPr lang="ru-RU" sz="2000" dirty="0" smtClean="0"/>
              <a:t>15(23) июля 1240г</a:t>
            </a:r>
            <a:r>
              <a:rPr lang="ru-RU" sz="2400" dirty="0" smtClean="0"/>
              <a:t>.</a:t>
            </a:r>
            <a:endParaRPr lang="ru-RU" sz="2400" dirty="0"/>
          </a:p>
        </p:txBody>
      </p:sp>
    </p:spTree>
    <p:extLst>
      <p:ext uri="{BB962C8B-B14F-4D97-AF65-F5344CB8AC3E}">
        <p14:creationId xmlns:p14="http://schemas.microsoft.com/office/powerpoint/2010/main" val="1971549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Прямоугольник 2"/>
          <p:cNvSpPr>
            <a:spLocks noChangeArrowheads="1"/>
          </p:cNvSpPr>
          <p:nvPr/>
        </p:nvSpPr>
        <p:spPr bwMode="auto">
          <a:xfrm>
            <a:off x="0" y="3105150"/>
            <a:ext cx="9358313" cy="2554545"/>
          </a:xfrm>
          <a:prstGeom prst="rect">
            <a:avLst/>
          </a:prstGeom>
          <a:noFill/>
          <a:ln w="9525">
            <a:noFill/>
            <a:miter lim="800000"/>
            <a:headEnd/>
            <a:tailEnd/>
          </a:ln>
        </p:spPr>
        <p:txBody>
          <a:bodyPr>
            <a:spAutoFit/>
          </a:bodyPr>
          <a:lstStyle/>
          <a:p>
            <a:endParaRPr lang="ru-RU" sz="4000" b="1" dirty="0">
              <a:latin typeface="Book Antiqua" pitchFamily="18" charset="0"/>
            </a:endParaRPr>
          </a:p>
          <a:p>
            <a:endParaRPr lang="ru-RU" sz="4000" b="1" dirty="0">
              <a:latin typeface="Book Antiqua" pitchFamily="18" charset="0"/>
            </a:endParaRPr>
          </a:p>
          <a:p>
            <a:endParaRPr lang="ru-RU" sz="4000" b="1" dirty="0">
              <a:latin typeface="Book Antiqua" pitchFamily="18" charset="0"/>
            </a:endParaRPr>
          </a:p>
          <a:p>
            <a:pPr algn="ctr"/>
            <a:endParaRPr lang="ru-RU" sz="4000" b="1" dirty="0">
              <a:solidFill>
                <a:srgbClr val="006600"/>
              </a:solidFill>
              <a:latin typeface="Book Antiqua"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32" y="108996"/>
            <a:ext cx="8864500" cy="61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5776" y="6273853"/>
            <a:ext cx="4176464" cy="461665"/>
          </a:xfrm>
          <a:prstGeom prst="rect">
            <a:avLst/>
          </a:prstGeom>
          <a:noFill/>
        </p:spPr>
        <p:txBody>
          <a:bodyPr wrap="square" rtlCol="0">
            <a:spAutoFit/>
          </a:bodyPr>
          <a:lstStyle/>
          <a:p>
            <a:r>
              <a:rPr lang="ru-RU" sz="2400" b="1" dirty="0" smtClean="0">
                <a:solidFill>
                  <a:srgbClr val="FFC000"/>
                </a:solidFill>
              </a:rPr>
              <a:t>Ледовое побоище 1242 г.</a:t>
            </a:r>
            <a:endParaRPr lang="ru-RU" sz="2400" b="1" dirty="0">
              <a:solidFill>
                <a:srgbClr val="FFC000"/>
              </a:solidFill>
            </a:endParaRPr>
          </a:p>
        </p:txBody>
      </p:sp>
    </p:spTree>
  </p:cSld>
  <p:clrMapOvr>
    <a:masterClrMapping/>
  </p:clrMapOvr>
  <p:transition advClick="0" advTm="1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prisekin.ru/img/00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24058" y="116632"/>
            <a:ext cx="9019942" cy="59569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51720" y="6073552"/>
            <a:ext cx="5544616" cy="461665"/>
          </a:xfrm>
          <a:prstGeom prst="rect">
            <a:avLst/>
          </a:prstGeom>
          <a:noFill/>
        </p:spPr>
        <p:txBody>
          <a:bodyPr wrap="square" rtlCol="0">
            <a:spAutoFit/>
          </a:bodyPr>
          <a:lstStyle/>
          <a:p>
            <a:r>
              <a:rPr lang="ru-RU" sz="2400" b="1" dirty="0" smtClean="0">
                <a:solidFill>
                  <a:srgbClr val="FFC000"/>
                </a:solidFill>
              </a:rPr>
              <a:t>«Кто с мечом к нам придет…»</a:t>
            </a:r>
            <a:endParaRPr lang="ru-RU" sz="2400" b="1" dirty="0">
              <a:solidFill>
                <a:srgbClr val="FFC000"/>
              </a:solidFill>
            </a:endParaRPr>
          </a:p>
        </p:txBody>
      </p:sp>
    </p:spTree>
  </p:cSld>
  <p:clrMapOvr>
    <a:masterClrMapping/>
  </p:clrMapOvr>
  <p:transition advClick="0" advTm="15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Рисунок 3" descr="nevsky.jpg"/>
          <p:cNvPicPr>
            <a:picLocks noChangeAspect="1"/>
          </p:cNvPicPr>
          <p:nvPr/>
        </p:nvPicPr>
        <p:blipFill>
          <a:blip r:embed="rId3"/>
          <a:srcRect/>
          <a:stretch>
            <a:fillRect/>
          </a:stretch>
        </p:blipFill>
        <p:spPr bwMode="auto">
          <a:xfrm>
            <a:off x="2267744" y="17462"/>
            <a:ext cx="7019131" cy="6840538"/>
          </a:xfrm>
          <a:prstGeom prst="rect">
            <a:avLst/>
          </a:prstGeom>
          <a:noFill/>
          <a:ln w="9525">
            <a:noFill/>
            <a:miter lim="800000"/>
            <a:headEnd/>
            <a:tailEnd/>
          </a:ln>
        </p:spPr>
      </p:pic>
      <p:sp>
        <p:nvSpPr>
          <p:cNvPr id="57346" name="TextBox 2"/>
          <p:cNvSpPr txBox="1">
            <a:spLocks noChangeArrowheads="1"/>
          </p:cNvSpPr>
          <p:nvPr/>
        </p:nvSpPr>
        <p:spPr bwMode="auto">
          <a:xfrm>
            <a:off x="0" y="0"/>
            <a:ext cx="8929688" cy="708025"/>
          </a:xfrm>
          <a:prstGeom prst="rect">
            <a:avLst/>
          </a:prstGeom>
          <a:noFill/>
          <a:ln w="9525">
            <a:noFill/>
            <a:miter lim="800000"/>
            <a:headEnd/>
            <a:tailEnd/>
          </a:ln>
        </p:spPr>
        <p:txBody>
          <a:bodyPr wrap="square">
            <a:spAutoFit/>
          </a:bodyPr>
          <a:lstStyle/>
          <a:p>
            <a:pPr algn="ctr"/>
            <a:r>
              <a:rPr lang="ru-RU" sz="4000" b="1" dirty="0">
                <a:solidFill>
                  <a:srgbClr val="FF0000"/>
                </a:solidFill>
                <a:latin typeface="Book Antiqua" pitchFamily="18" charset="0"/>
              </a:rPr>
              <a:t>Орден  Александра  Невского </a:t>
            </a:r>
          </a:p>
        </p:txBody>
      </p:sp>
      <p:sp>
        <p:nvSpPr>
          <p:cNvPr id="2" name="Прямоугольник 1"/>
          <p:cNvSpPr/>
          <p:nvPr/>
        </p:nvSpPr>
        <p:spPr>
          <a:xfrm>
            <a:off x="323528" y="1340769"/>
            <a:ext cx="1728192" cy="2554545"/>
          </a:xfrm>
          <a:prstGeom prst="rect">
            <a:avLst/>
          </a:prstGeom>
        </p:spPr>
        <p:txBody>
          <a:bodyPr wrap="square">
            <a:spAutoFit/>
          </a:bodyPr>
          <a:lstStyle/>
          <a:p>
            <a:r>
              <a:rPr lang="ru-RU" sz="2000" dirty="0"/>
              <a:t>Учреждён указом Президиума Верховного Совета СССР от </a:t>
            </a:r>
            <a:endParaRPr lang="ru-RU" sz="2000" dirty="0" smtClean="0"/>
          </a:p>
          <a:p>
            <a:r>
              <a:rPr lang="ru-RU" sz="2000" dirty="0" smtClean="0"/>
              <a:t> </a:t>
            </a:r>
            <a:r>
              <a:rPr lang="ru-RU" sz="2000" b="1" dirty="0" smtClean="0">
                <a:solidFill>
                  <a:srgbClr val="FFC000"/>
                </a:solidFill>
              </a:rPr>
              <a:t>29 июля 1942 года</a:t>
            </a:r>
            <a:r>
              <a:rPr lang="ru-RU" sz="2000" dirty="0"/>
              <a:t> </a:t>
            </a:r>
            <a:endParaRPr lang="ru-RU" sz="2000" dirty="0"/>
          </a:p>
        </p:txBody>
      </p:sp>
    </p:spTree>
  </p:cSld>
  <p:clrMapOvr>
    <a:masterClrMapping/>
  </p:clrMapOvr>
  <p:transition advClick="0" advTm="26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Дмитрий Донской"/>
          <p:cNvPicPr>
            <a:picLocks noChangeAspect="1" noChangeArrowheads="1"/>
          </p:cNvPicPr>
          <p:nvPr/>
        </p:nvPicPr>
        <p:blipFill>
          <a:blip r:embed="rId3"/>
          <a:srcRect/>
          <a:stretch>
            <a:fillRect/>
          </a:stretch>
        </p:blipFill>
        <p:spPr bwMode="auto">
          <a:xfrm>
            <a:off x="2195513" y="-7938"/>
            <a:ext cx="5343525" cy="6865938"/>
          </a:xfrm>
          <a:prstGeom prst="rect">
            <a:avLst/>
          </a:prstGeom>
          <a:noFill/>
          <a:ln w="9525">
            <a:noFill/>
            <a:miter lim="800000"/>
            <a:headEnd/>
            <a:tailEnd/>
          </a:ln>
        </p:spPr>
      </p:pic>
      <p:sp>
        <p:nvSpPr>
          <p:cNvPr id="59394" name="TextBox 2"/>
          <p:cNvSpPr txBox="1">
            <a:spLocks noChangeArrowheads="1"/>
          </p:cNvSpPr>
          <p:nvPr/>
        </p:nvSpPr>
        <p:spPr bwMode="auto">
          <a:xfrm>
            <a:off x="1571625" y="5357813"/>
            <a:ext cx="6286500" cy="1138237"/>
          </a:xfrm>
          <a:prstGeom prst="rect">
            <a:avLst/>
          </a:prstGeom>
          <a:noFill/>
          <a:ln w="9525">
            <a:noFill/>
            <a:miter lim="800000"/>
            <a:headEnd/>
            <a:tailEnd/>
          </a:ln>
        </p:spPr>
        <p:txBody>
          <a:bodyPr>
            <a:spAutoFit/>
          </a:bodyPr>
          <a:lstStyle/>
          <a:p>
            <a:pPr algn="ctr"/>
            <a:endParaRPr lang="ru-RU" sz="3200" b="1">
              <a:latin typeface="Book Antiqua" pitchFamily="18" charset="0"/>
            </a:endParaRPr>
          </a:p>
          <a:p>
            <a:pPr algn="ctr"/>
            <a:r>
              <a:rPr lang="ru-RU" sz="3600" b="1">
                <a:latin typeface="Book Antiqua" pitchFamily="18" charset="0"/>
              </a:rPr>
              <a:t>Дмитрий </a:t>
            </a:r>
            <a:r>
              <a:rPr lang="en-US" sz="3600" b="1">
                <a:latin typeface="Book Antiqua" pitchFamily="18" charset="0"/>
              </a:rPr>
              <a:t>       </a:t>
            </a:r>
            <a:r>
              <a:rPr lang="ru-RU" sz="3600" b="1">
                <a:latin typeface="Book Antiqua" pitchFamily="18" charset="0"/>
              </a:rPr>
              <a:t>Донской </a:t>
            </a:r>
          </a:p>
        </p:txBody>
      </p:sp>
    </p:spTree>
  </p:cSld>
  <p:clrMapOvr>
    <a:masterClrMapping/>
  </p:clrMapOvr>
  <p:transition advClick="0"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2773"/>
                                        </p:tgtEl>
                                        <p:attrNameLst>
                                          <p:attrName>style.visibility</p:attrName>
                                        </p:attrNameLst>
                                      </p:cBhvr>
                                      <p:to>
                                        <p:strVal val="visible"/>
                                      </p:to>
                                    </p:set>
                                    <p:anim calcmode="lin" valueType="num">
                                      <p:cBhvr>
                                        <p:cTn id="7" dur="3000" fill="hold"/>
                                        <p:tgtEl>
                                          <p:spTgt spid="32773"/>
                                        </p:tgtEl>
                                        <p:attrNameLst>
                                          <p:attrName>ppt_w</p:attrName>
                                        </p:attrNameLst>
                                      </p:cBhvr>
                                      <p:tavLst>
                                        <p:tav tm="0">
                                          <p:val>
                                            <p:strVal val="#ppt_w*0.70"/>
                                          </p:val>
                                        </p:tav>
                                        <p:tav tm="100000">
                                          <p:val>
                                            <p:strVal val="#ppt_w"/>
                                          </p:val>
                                        </p:tav>
                                      </p:tavLst>
                                    </p:anim>
                                    <p:anim calcmode="lin" valueType="num">
                                      <p:cBhvr>
                                        <p:cTn id="8" dur="3000" fill="hold"/>
                                        <p:tgtEl>
                                          <p:spTgt spid="32773"/>
                                        </p:tgtEl>
                                        <p:attrNameLst>
                                          <p:attrName>ppt_h</p:attrName>
                                        </p:attrNameLst>
                                      </p:cBhvr>
                                      <p:tavLst>
                                        <p:tav tm="0">
                                          <p:val>
                                            <p:strVal val="#ppt_h"/>
                                          </p:val>
                                        </p:tav>
                                        <p:tav tm="100000">
                                          <p:val>
                                            <p:strVal val="#ppt_h"/>
                                          </p:val>
                                        </p:tav>
                                      </p:tavLst>
                                    </p:anim>
                                    <p:animEffect transition="in" filter="fade">
                                      <p:cBhvr>
                                        <p:cTn id="9" dur="30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664"/>
            <a:ext cx="9143999" cy="496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1560" y="5661248"/>
            <a:ext cx="8208912" cy="461665"/>
          </a:xfrm>
          <a:prstGeom prst="rect">
            <a:avLst/>
          </a:prstGeom>
          <a:noFill/>
        </p:spPr>
        <p:txBody>
          <a:bodyPr wrap="square" rtlCol="0">
            <a:spAutoFit/>
          </a:bodyPr>
          <a:lstStyle/>
          <a:p>
            <a:r>
              <a:rPr lang="ru-RU" sz="2400" dirty="0" smtClean="0">
                <a:solidFill>
                  <a:srgbClr val="FFC000"/>
                </a:solidFill>
              </a:rPr>
              <a:t>Сергий Радонежский благословляет на битву с врагом</a:t>
            </a:r>
            <a:endParaRPr lang="ru-RU" sz="2400" dirty="0">
              <a:solidFill>
                <a:srgbClr val="FFC000"/>
              </a:solidFill>
            </a:endParaRPr>
          </a:p>
        </p:txBody>
      </p:sp>
    </p:spTree>
    <p:extLst>
      <p:ext uri="{BB962C8B-B14F-4D97-AF65-F5344CB8AC3E}">
        <p14:creationId xmlns:p14="http://schemas.microsoft.com/office/powerpoint/2010/main" val="92451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2"/>
          <p:cNvSpPr txBox="1">
            <a:spLocks noChangeArrowheads="1"/>
          </p:cNvSpPr>
          <p:nvPr/>
        </p:nvSpPr>
        <p:spPr bwMode="auto">
          <a:xfrm>
            <a:off x="1043608" y="5589240"/>
            <a:ext cx="7957517" cy="584775"/>
          </a:xfrm>
          <a:prstGeom prst="rect">
            <a:avLst/>
          </a:prstGeom>
          <a:noFill/>
          <a:ln w="9525">
            <a:noFill/>
            <a:miter lim="800000"/>
            <a:headEnd/>
            <a:tailEnd/>
          </a:ln>
        </p:spPr>
        <p:txBody>
          <a:bodyPr wrap="square">
            <a:spAutoFit/>
          </a:bodyPr>
          <a:lstStyle/>
          <a:p>
            <a:pPr algn="ctr"/>
            <a:r>
              <a:rPr lang="ru-RU" sz="3200" b="1" dirty="0">
                <a:solidFill>
                  <a:srgbClr val="FFC000"/>
                </a:solidFill>
                <a:latin typeface="Book Antiqua" pitchFamily="18" charset="0"/>
              </a:rPr>
              <a:t>Куликовская битва 1380  год</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8766"/>
            <a:ext cx="9144000" cy="483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Click="0" advTm="17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463"/>
            <a:ext cx="9124059" cy="597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47864" y="6115834"/>
            <a:ext cx="3312368" cy="461665"/>
          </a:xfrm>
          <a:prstGeom prst="rect">
            <a:avLst/>
          </a:prstGeom>
          <a:noFill/>
        </p:spPr>
        <p:txBody>
          <a:bodyPr wrap="square" rtlCol="0">
            <a:spAutoFit/>
          </a:bodyPr>
          <a:lstStyle/>
          <a:p>
            <a:r>
              <a:rPr lang="ru-RU" sz="2400" b="1" dirty="0" smtClean="0">
                <a:solidFill>
                  <a:srgbClr val="FFC000"/>
                </a:solidFill>
              </a:rPr>
              <a:t>Поединок</a:t>
            </a:r>
            <a:endParaRPr lang="ru-RU" sz="2400" b="1" dirty="0">
              <a:solidFill>
                <a:srgbClr val="FFC000"/>
              </a:solidFill>
            </a:endParaRPr>
          </a:p>
        </p:txBody>
      </p:sp>
    </p:spTree>
  </p:cSld>
  <p:clrMapOvr>
    <a:masterClrMapping/>
  </p:clrMapOvr>
  <p:transition advClick="0" advTm="10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Рисунок 3" descr="b6c8c39750e9t.jpg"/>
          <p:cNvPicPr>
            <a:picLocks noChangeAspect="1"/>
          </p:cNvPicPr>
          <p:nvPr/>
        </p:nvPicPr>
        <p:blipFill>
          <a:blip r:embed="rId3"/>
          <a:srcRect/>
          <a:stretch>
            <a:fillRect/>
          </a:stretch>
        </p:blipFill>
        <p:spPr bwMode="auto">
          <a:xfrm>
            <a:off x="2214563" y="0"/>
            <a:ext cx="5000625" cy="6875463"/>
          </a:xfrm>
          <a:prstGeom prst="rect">
            <a:avLst/>
          </a:prstGeom>
          <a:noFill/>
          <a:ln w="9525">
            <a:noFill/>
            <a:miter lim="800000"/>
            <a:headEnd/>
            <a:tailEnd/>
          </a:ln>
        </p:spPr>
      </p:pic>
      <p:pic>
        <p:nvPicPr>
          <p:cNvPr id="5" name="Рисунок 4" descr="Пётр 1.jpg"/>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bwMode="auto">
          <a:xfrm>
            <a:off x="1924050" y="0"/>
            <a:ext cx="5295900" cy="6858000"/>
          </a:xfrm>
          <a:prstGeom prst="rect">
            <a:avLst/>
          </a:prstGeom>
          <a:noFill/>
          <a:ln w="9525">
            <a:noFill/>
            <a:miter lim="800000"/>
            <a:headEnd/>
            <a:tailEnd/>
          </a:ln>
        </p:spPr>
      </p:pic>
      <p:sp>
        <p:nvSpPr>
          <p:cNvPr id="65539" name="TextBox 5"/>
          <p:cNvSpPr txBox="1">
            <a:spLocks noChangeArrowheads="1"/>
          </p:cNvSpPr>
          <p:nvPr/>
        </p:nvSpPr>
        <p:spPr bwMode="auto">
          <a:xfrm>
            <a:off x="2428875" y="6072188"/>
            <a:ext cx="4929188" cy="708025"/>
          </a:xfrm>
          <a:prstGeom prst="rect">
            <a:avLst/>
          </a:prstGeom>
          <a:noFill/>
          <a:ln w="9525">
            <a:noFill/>
            <a:miter lim="800000"/>
            <a:headEnd/>
            <a:tailEnd/>
          </a:ln>
        </p:spPr>
        <p:txBody>
          <a:bodyPr>
            <a:spAutoFit/>
          </a:bodyPr>
          <a:lstStyle/>
          <a:p>
            <a:pPr algn="ctr"/>
            <a:r>
              <a:rPr lang="ru-RU" sz="4000" b="1">
                <a:latin typeface="Book Antiqua" pitchFamily="18" charset="0"/>
              </a:rPr>
              <a:t>Пётр  </a:t>
            </a:r>
            <a:r>
              <a:rPr lang="en-US" sz="4000" b="1">
                <a:latin typeface="Book Antiqua" pitchFamily="18" charset="0"/>
              </a:rPr>
              <a:t> </a:t>
            </a:r>
            <a:r>
              <a:rPr lang="ru-RU" sz="4000" b="1">
                <a:latin typeface="Book Antiqua" pitchFamily="18" charset="0"/>
              </a:rPr>
              <a:t>Первый </a:t>
            </a:r>
          </a:p>
        </p:txBody>
      </p:sp>
    </p:spTree>
  </p:cSld>
  <p:clrMapOvr>
    <a:masterClrMapping/>
  </p:clrMapOvr>
  <p:transition advClick="0"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strVal val="#ppt_w*0.70"/>
                                          </p:val>
                                        </p:tav>
                                        <p:tav tm="100000">
                                          <p:val>
                                            <p:strVal val="#ppt_w"/>
                                          </p:val>
                                        </p:tav>
                                      </p:tavLst>
                                    </p:anim>
                                    <p:anim calcmode="lin" valueType="num">
                                      <p:cBhvr>
                                        <p:cTn id="8" dur="3000" fill="hold"/>
                                        <p:tgtEl>
                                          <p:spTgt spid="5"/>
                                        </p:tgtEl>
                                        <p:attrNameLst>
                                          <p:attrName>ppt_h</p:attrName>
                                        </p:attrNameLst>
                                      </p:cBhvr>
                                      <p:tavLst>
                                        <p:tav tm="0">
                                          <p:val>
                                            <p:strVal val="#ppt_h"/>
                                          </p:val>
                                        </p:tav>
                                        <p:tav tm="100000">
                                          <p:val>
                                            <p:strVal val="#ppt_h"/>
                                          </p:val>
                                        </p:tav>
                                      </p:tavLst>
                                    </p:anim>
                                    <p:animEffect transition="in" filter="fade">
                                      <p:cBhvr>
                                        <p:cTn id="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2.labirint.ru/books/283864/scrn_big_1.jpg"/>
          <p:cNvPicPr>
            <a:picLocks noChangeAspect="1" noChangeArrowheads="1"/>
          </p:cNvPicPr>
          <p:nvPr/>
        </p:nvPicPr>
        <p:blipFill rotWithShape="1">
          <a:blip r:embed="rId4">
            <a:extLst>
              <a:ext uri="{28A0092B-C50C-407E-A947-70E740481C1C}">
                <a14:useLocalDpi xmlns:a14="http://schemas.microsoft.com/office/drawing/2010/main" val="0"/>
              </a:ext>
            </a:extLst>
          </a:blip>
          <a:srcRect b="2857"/>
          <a:stretch/>
        </p:blipFill>
        <p:spPr bwMode="auto">
          <a:xfrm>
            <a:off x="179512" y="214850"/>
            <a:ext cx="8755184" cy="57834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91880" y="6237312"/>
            <a:ext cx="3600400" cy="369332"/>
          </a:xfrm>
          <a:prstGeom prst="rect">
            <a:avLst/>
          </a:prstGeom>
          <a:noFill/>
        </p:spPr>
        <p:txBody>
          <a:bodyPr wrap="square" rtlCol="0">
            <a:spAutoFit/>
          </a:bodyPr>
          <a:lstStyle/>
          <a:p>
            <a:r>
              <a:rPr lang="ru-RU" b="1" dirty="0" smtClean="0">
                <a:solidFill>
                  <a:srgbClr val="FFFF00"/>
                </a:solidFill>
              </a:rPr>
              <a:t>«Славься!»</a:t>
            </a:r>
            <a:endParaRPr lang="ru-RU" b="1" dirty="0">
              <a:solidFill>
                <a:srgbClr val="FFFF00"/>
              </a:solidFill>
            </a:endParaRPr>
          </a:p>
        </p:txBody>
      </p:sp>
      <p:pic>
        <p:nvPicPr>
          <p:cNvPr id="3" name="_._._.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24167" y="6136257"/>
            <a:ext cx="609600" cy="609600"/>
          </a:xfrm>
          <a:prstGeom prst="rect">
            <a:avLst/>
          </a:prstGeom>
        </p:spPr>
      </p:pic>
    </p:spTree>
    <p:extLst>
      <p:ext uri="{BB962C8B-B14F-4D97-AF65-F5344CB8AC3E}">
        <p14:creationId xmlns:p14="http://schemas.microsoft.com/office/powerpoint/2010/main" val="1628233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96" fill="hold"/>
                                        <p:tgtEl>
                                          <p:spTgt spid="3"/>
                                        </p:tgtEl>
                                      </p:cBhvr>
                                    </p:cmd>
                                  </p:childTnLst>
                                </p:cTn>
                              </p:par>
                            </p:childTnLst>
                          </p:cTn>
                        </p:par>
                      </p:childTnLst>
                    </p:cTn>
                  </p:par>
                </p:childTnLst>
              </p:cTn>
              <p:nextCondLst>
                <p:cond evt="onClick" delay="0">
                  <p:tgtEl>
                    <p:spTgt spid="3"/>
                  </p:tgtEl>
                </p:cond>
              </p:nextCondLst>
            </p:seq>
            <p:audio>
              <p:cMediaNode vol="43396">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descr="piter-1"/>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p:blipFill>
        <p:spPr bwMode="auto">
          <a:xfrm>
            <a:off x="0" y="0"/>
            <a:ext cx="9234488" cy="6950075"/>
          </a:xfrm>
          <a:prstGeom prst="rect">
            <a:avLst/>
          </a:prstGeom>
          <a:noFill/>
          <a:ln w="9525">
            <a:noFill/>
            <a:miter lim="800000"/>
            <a:headEnd/>
            <a:tailEnd/>
          </a:ln>
        </p:spPr>
      </p:pic>
    </p:spTree>
  </p:cSld>
  <p:clrMapOvr>
    <a:masterClrMapping/>
  </p:clrMapOvr>
  <p:transition advClick="0" advTm="15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Для Презентации\0_fb263_4bda82bb_XX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26649"/>
            <a:ext cx="4806950" cy="6502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1268760"/>
            <a:ext cx="2736304" cy="3416320"/>
          </a:xfrm>
          <a:prstGeom prst="rect">
            <a:avLst/>
          </a:prstGeom>
          <a:noFill/>
        </p:spPr>
        <p:txBody>
          <a:bodyPr wrap="square" rtlCol="0">
            <a:spAutoFit/>
          </a:bodyPr>
          <a:lstStyle/>
          <a:p>
            <a:r>
              <a:rPr lang="ru-RU" sz="2400" dirty="0" smtClean="0">
                <a:solidFill>
                  <a:srgbClr val="FFC000"/>
                </a:solidFill>
                <a:latin typeface="AGBengaly" pitchFamily="2" charset="0"/>
              </a:rPr>
              <a:t>Воины России! Помните, что вы сражаетесь не за Петра, а за государство, Петру врученное, за род свой, за Отечество!»</a:t>
            </a:r>
            <a:endParaRPr lang="ru-RU" sz="2400" dirty="0">
              <a:solidFill>
                <a:srgbClr val="FFC000"/>
              </a:solidFill>
              <a:latin typeface="AGBengaly" pitchFamily="2" charset="0"/>
            </a:endParaRPr>
          </a:p>
        </p:txBody>
      </p:sp>
    </p:spTree>
    <p:extLst>
      <p:ext uri="{BB962C8B-B14F-4D97-AF65-F5344CB8AC3E}">
        <p14:creationId xmlns:p14="http://schemas.microsoft.com/office/powerpoint/2010/main" val="3130178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62"/>
            <a:ext cx="9176469" cy="5970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71800" y="6237312"/>
            <a:ext cx="4248472" cy="461665"/>
          </a:xfrm>
          <a:prstGeom prst="rect">
            <a:avLst/>
          </a:prstGeom>
          <a:noFill/>
        </p:spPr>
        <p:txBody>
          <a:bodyPr wrap="square" rtlCol="0">
            <a:spAutoFit/>
          </a:bodyPr>
          <a:lstStyle/>
          <a:p>
            <a:r>
              <a:rPr lang="ru-RU" sz="2400" b="1" dirty="0" smtClean="0">
                <a:solidFill>
                  <a:srgbClr val="FFC000"/>
                </a:solidFill>
              </a:rPr>
              <a:t>Полтавская битва 1709 г.</a:t>
            </a:r>
            <a:endParaRPr lang="ru-RU" sz="2400" b="1" dirty="0">
              <a:solidFill>
                <a:srgbClr val="FFC000"/>
              </a:solidFill>
            </a:endParaRPr>
          </a:p>
        </p:txBody>
      </p:sp>
    </p:spTree>
    <p:extLst>
      <p:ext uri="{BB962C8B-B14F-4D97-AF65-F5344CB8AC3E}">
        <p14:creationId xmlns:p14="http://schemas.microsoft.com/office/powerpoint/2010/main" val="1247289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3"/>
          <p:cNvSpPr txBox="1">
            <a:spLocks noChangeArrowheads="1"/>
          </p:cNvSpPr>
          <p:nvPr/>
        </p:nvSpPr>
        <p:spPr bwMode="auto">
          <a:xfrm>
            <a:off x="1331640" y="5157192"/>
            <a:ext cx="7169422" cy="1077218"/>
          </a:xfrm>
          <a:prstGeom prst="rect">
            <a:avLst/>
          </a:prstGeom>
          <a:noFill/>
          <a:ln w="9525">
            <a:noFill/>
            <a:miter lim="800000"/>
            <a:headEnd/>
            <a:tailEnd/>
          </a:ln>
        </p:spPr>
        <p:txBody>
          <a:bodyPr wrap="square">
            <a:spAutoFit/>
          </a:bodyPr>
          <a:lstStyle/>
          <a:p>
            <a:pPr algn="ctr"/>
            <a:endParaRPr lang="ru-RU" sz="3200" b="1">
              <a:solidFill>
                <a:srgbClr val="FF0000"/>
              </a:solidFill>
              <a:latin typeface="Book Antiqua" pitchFamily="18" charset="0"/>
            </a:endParaRPr>
          </a:p>
          <a:p>
            <a:pPr algn="ctr"/>
            <a:r>
              <a:rPr lang="ru-RU" sz="3200" b="1">
                <a:latin typeface="Book Antiqua" pitchFamily="18" charset="0"/>
              </a:rPr>
              <a:t>Александр Васильевич Суворов</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00" y="332656"/>
            <a:ext cx="9024100" cy="5076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Click="0" advTm="23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807"/>
          <a:stretch/>
        </p:blipFill>
        <p:spPr bwMode="auto">
          <a:xfrm>
            <a:off x="144463" y="144462"/>
            <a:ext cx="8886521" cy="5804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23728" y="6093296"/>
            <a:ext cx="5328592" cy="369332"/>
          </a:xfrm>
          <a:prstGeom prst="rect">
            <a:avLst/>
          </a:prstGeom>
          <a:noFill/>
        </p:spPr>
        <p:txBody>
          <a:bodyPr wrap="square" rtlCol="0">
            <a:spAutoFit/>
          </a:bodyPr>
          <a:lstStyle/>
          <a:p>
            <a:r>
              <a:rPr lang="ru-RU" dirty="0" smtClean="0"/>
              <a:t>Штурм Измаила 1790 г.</a:t>
            </a:r>
            <a:endParaRPr lang="ru-RU" dirty="0"/>
          </a:p>
        </p:txBody>
      </p:sp>
    </p:spTree>
    <p:extLst>
      <p:ext uri="{BB962C8B-B14F-4D97-AF65-F5344CB8AC3E}">
        <p14:creationId xmlns:p14="http://schemas.microsoft.com/office/powerpoint/2010/main" val="711808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Переход Суворова через Альпы  1799"/>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bwMode="auto">
          <a:xfrm>
            <a:off x="2051050" y="-30163"/>
            <a:ext cx="5027613" cy="6888163"/>
          </a:xfrm>
          <a:prstGeom prst="rect">
            <a:avLst/>
          </a:prstGeom>
          <a:noFill/>
          <a:ln w="9525">
            <a:noFill/>
            <a:miter lim="800000"/>
            <a:headEnd/>
            <a:tailEnd/>
          </a:ln>
        </p:spPr>
      </p:pic>
      <p:sp>
        <p:nvSpPr>
          <p:cNvPr id="73730" name="TextBox 2"/>
          <p:cNvSpPr txBox="1">
            <a:spLocks noChangeArrowheads="1"/>
          </p:cNvSpPr>
          <p:nvPr/>
        </p:nvSpPr>
        <p:spPr bwMode="auto">
          <a:xfrm>
            <a:off x="714375" y="6143625"/>
            <a:ext cx="8286750" cy="584200"/>
          </a:xfrm>
          <a:prstGeom prst="rect">
            <a:avLst/>
          </a:prstGeom>
          <a:noFill/>
          <a:ln w="9525">
            <a:noFill/>
            <a:miter lim="800000"/>
            <a:headEnd/>
            <a:tailEnd/>
          </a:ln>
        </p:spPr>
        <p:txBody>
          <a:bodyPr>
            <a:spAutoFit/>
          </a:bodyPr>
          <a:lstStyle/>
          <a:p>
            <a:r>
              <a:rPr lang="ru-RU" sz="3200" b="1">
                <a:latin typeface="Book Antiqua" pitchFamily="18" charset="0"/>
              </a:rPr>
              <a:t>«Сам погибай , а товарища – выручай!»</a:t>
            </a:r>
          </a:p>
        </p:txBody>
      </p:sp>
    </p:spTree>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wedge">
                                      <p:cBhvr>
                                        <p:cTn id="7" dur="3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суоров 3 ст"/>
          <p:cNvPicPr>
            <a:picLocks noChangeAspect="1" noChangeArrowheads="1"/>
          </p:cNvPicPr>
          <p:nvPr/>
        </p:nvPicPr>
        <p:blipFill>
          <a:blip r:embed="rId3"/>
          <a:srcRect/>
          <a:stretch>
            <a:fillRect/>
          </a:stretch>
        </p:blipFill>
        <p:spPr bwMode="auto">
          <a:xfrm>
            <a:off x="323528" y="0"/>
            <a:ext cx="8496944" cy="6840538"/>
          </a:xfrm>
          <a:prstGeom prst="rect">
            <a:avLst/>
          </a:prstGeom>
          <a:noFill/>
          <a:ln w="9525">
            <a:noFill/>
            <a:miter lim="800000"/>
            <a:headEnd/>
            <a:tailEnd/>
          </a:ln>
        </p:spPr>
      </p:pic>
      <p:sp>
        <p:nvSpPr>
          <p:cNvPr id="75778" name="TextBox 2"/>
          <p:cNvSpPr txBox="1">
            <a:spLocks noChangeArrowheads="1"/>
          </p:cNvSpPr>
          <p:nvPr/>
        </p:nvSpPr>
        <p:spPr bwMode="auto">
          <a:xfrm>
            <a:off x="500063" y="500063"/>
            <a:ext cx="7929562" cy="646112"/>
          </a:xfrm>
          <a:prstGeom prst="rect">
            <a:avLst/>
          </a:prstGeom>
          <a:noFill/>
          <a:ln w="9525">
            <a:noFill/>
            <a:miter lim="800000"/>
            <a:headEnd/>
            <a:tailEnd/>
          </a:ln>
        </p:spPr>
        <p:txBody>
          <a:bodyPr>
            <a:spAutoFit/>
          </a:bodyPr>
          <a:lstStyle/>
          <a:p>
            <a:pPr algn="ctr"/>
            <a:r>
              <a:rPr lang="en-US" sz="3600" b="1">
                <a:solidFill>
                  <a:srgbClr val="FF0000"/>
                </a:solidFill>
                <a:latin typeface="Book Antiqua" pitchFamily="18" charset="0"/>
              </a:rPr>
              <a:t>         </a:t>
            </a:r>
            <a:r>
              <a:rPr lang="ru-RU" sz="3600" b="1">
                <a:solidFill>
                  <a:srgbClr val="FF0000"/>
                </a:solidFill>
                <a:latin typeface="Book Antiqua" pitchFamily="18" charset="0"/>
              </a:rPr>
              <a:t>Орден  </a:t>
            </a:r>
            <a:r>
              <a:rPr lang="en-US" sz="3600" b="1">
                <a:solidFill>
                  <a:srgbClr val="FF0000"/>
                </a:solidFill>
                <a:latin typeface="Book Antiqua" pitchFamily="18" charset="0"/>
              </a:rPr>
              <a:t>                  </a:t>
            </a:r>
            <a:r>
              <a:rPr lang="ru-RU" sz="3600" b="1">
                <a:solidFill>
                  <a:srgbClr val="FF0000"/>
                </a:solidFill>
                <a:latin typeface="Book Antiqua" pitchFamily="18" charset="0"/>
              </a:rPr>
              <a:t>Суворова</a:t>
            </a:r>
            <a:r>
              <a:rPr lang="ru-RU" sz="3600" b="1">
                <a:latin typeface="Book Antiqua" pitchFamily="18" charset="0"/>
              </a:rPr>
              <a:t> </a:t>
            </a:r>
          </a:p>
        </p:txBody>
      </p:sp>
    </p:spTree>
  </p:cSld>
  <p:clrMapOvr>
    <a:masterClrMapping/>
  </p:clrMapOvr>
  <p:transition advClick="0" advTm="20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Рисунок 3" descr="адмирал Ушаков.jpg"/>
          <p:cNvPicPr>
            <a:picLocks noChangeAspect="1"/>
          </p:cNvPicPr>
          <p:nvPr/>
        </p:nvPicPr>
        <p:blipFill>
          <a:blip r:embed="rId3"/>
          <a:srcRect/>
          <a:stretch>
            <a:fillRect/>
          </a:stretch>
        </p:blipFill>
        <p:spPr bwMode="auto">
          <a:xfrm>
            <a:off x="2500313" y="17463"/>
            <a:ext cx="4932362" cy="6840537"/>
          </a:xfrm>
          <a:prstGeom prst="rect">
            <a:avLst/>
          </a:prstGeom>
          <a:noFill/>
          <a:ln w="9525">
            <a:noFill/>
            <a:miter lim="800000"/>
            <a:headEnd/>
            <a:tailEnd/>
          </a:ln>
        </p:spPr>
      </p:pic>
      <p:sp>
        <p:nvSpPr>
          <p:cNvPr id="77826" name="TextBox 4"/>
          <p:cNvSpPr txBox="1">
            <a:spLocks noChangeArrowheads="1"/>
          </p:cNvSpPr>
          <p:nvPr/>
        </p:nvSpPr>
        <p:spPr bwMode="auto">
          <a:xfrm>
            <a:off x="1285875" y="6072188"/>
            <a:ext cx="6929438" cy="646112"/>
          </a:xfrm>
          <a:prstGeom prst="rect">
            <a:avLst/>
          </a:prstGeom>
          <a:noFill/>
          <a:ln w="9525">
            <a:noFill/>
            <a:miter lim="800000"/>
            <a:headEnd/>
            <a:tailEnd/>
          </a:ln>
        </p:spPr>
        <p:txBody>
          <a:bodyPr>
            <a:spAutoFit/>
          </a:bodyPr>
          <a:lstStyle/>
          <a:p>
            <a:pPr algn="ctr"/>
            <a:r>
              <a:rPr lang="ru-RU" sz="3600" b="1">
                <a:latin typeface="Book Antiqua" pitchFamily="18" charset="0"/>
              </a:rPr>
              <a:t>Фёдор  Фёдорович Ушаков </a:t>
            </a:r>
          </a:p>
        </p:txBody>
      </p:sp>
    </p:spTree>
  </p:cSld>
  <p:clrMapOvr>
    <a:masterClrMapping/>
  </p:clrMapOvr>
  <p:transition advClick="0" advTm="13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Рисунок 3" descr="Ушаков 3.jpg"/>
          <p:cNvPicPr>
            <a:picLocks noChangeAspect="1"/>
          </p:cNvPicPr>
          <p:nvPr/>
        </p:nvPicPr>
        <p:blipFill>
          <a:blip r:embed="rId3"/>
          <a:srcRect/>
          <a:stretch>
            <a:fillRect/>
          </a:stretch>
        </p:blipFill>
        <p:spPr bwMode="auto">
          <a:xfrm>
            <a:off x="2714625" y="0"/>
            <a:ext cx="4587875" cy="6911975"/>
          </a:xfrm>
          <a:prstGeom prst="rect">
            <a:avLst/>
          </a:prstGeom>
          <a:noFill/>
          <a:ln w="9525">
            <a:noFill/>
            <a:miter lim="800000"/>
            <a:headEnd/>
            <a:tailEnd/>
          </a:ln>
        </p:spPr>
      </p:pic>
      <p:pic>
        <p:nvPicPr>
          <p:cNvPr id="5" name="Рисунок 4" descr="фильм об Ушакове.jpg"/>
          <p:cNvPicPr>
            <a:picLocks noChangeAspect="1"/>
          </p:cNvPicPr>
          <p:nvPr/>
        </p:nvPicPr>
        <p:blipFill>
          <a:blip r:embed="rId4"/>
          <a:srcRect/>
          <a:stretch>
            <a:fillRect/>
          </a:stretch>
        </p:blipFill>
        <p:spPr bwMode="auto">
          <a:xfrm>
            <a:off x="-500063" y="17463"/>
            <a:ext cx="9771063" cy="6840537"/>
          </a:xfrm>
          <a:prstGeom prst="rect">
            <a:avLst/>
          </a:prstGeom>
          <a:noFill/>
          <a:ln w="9525">
            <a:noFill/>
            <a:miter lim="800000"/>
            <a:headEnd/>
            <a:tailEnd/>
          </a:ln>
        </p:spPr>
      </p:pic>
    </p:spTree>
  </p:cSld>
  <p:clrMapOvr>
    <a:masterClrMapping/>
  </p:clrMapOvr>
  <p:transition advClick="0"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strVal val="#ppt_w*0.70"/>
                                          </p:val>
                                        </p:tav>
                                        <p:tav tm="100000">
                                          <p:val>
                                            <p:strVal val="#ppt_w"/>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animEffect transition="in" filter="fade">
                                      <p:cBhvr>
                                        <p:cTn id="9"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OrderOfUshakov1st.jpg"/>
          <p:cNvPicPr>
            <a:picLocks noChangeAspect="1"/>
          </p:cNvPicPr>
          <p:nvPr/>
        </p:nvPicPr>
        <p:blipFill>
          <a:blip r:embed="rId3"/>
          <a:srcRect/>
          <a:stretch>
            <a:fillRect/>
          </a:stretch>
        </p:blipFill>
        <p:spPr bwMode="auto">
          <a:xfrm>
            <a:off x="77876" y="1484784"/>
            <a:ext cx="5861526" cy="5296485"/>
          </a:xfrm>
          <a:prstGeom prst="rect">
            <a:avLst/>
          </a:prstGeom>
          <a:noFill/>
          <a:ln w="9525">
            <a:noFill/>
            <a:miter lim="800000"/>
            <a:headEnd/>
            <a:tailEnd/>
          </a:ln>
        </p:spPr>
      </p:pic>
      <p:pic>
        <p:nvPicPr>
          <p:cNvPr id="81922" name="Рисунок 2" descr="ushakov.jpg"/>
          <p:cNvPicPr>
            <a:picLocks noChangeAspect="1"/>
          </p:cNvPicPr>
          <p:nvPr/>
        </p:nvPicPr>
        <p:blipFill>
          <a:blip r:embed="rId4"/>
          <a:srcRect/>
          <a:stretch>
            <a:fillRect/>
          </a:stretch>
        </p:blipFill>
        <p:spPr bwMode="auto">
          <a:xfrm>
            <a:off x="5789613" y="0"/>
            <a:ext cx="3354387" cy="6840538"/>
          </a:xfrm>
          <a:prstGeom prst="rect">
            <a:avLst/>
          </a:prstGeom>
          <a:noFill/>
          <a:ln w="9525">
            <a:noFill/>
            <a:miter lim="800000"/>
            <a:headEnd/>
            <a:tailEnd/>
          </a:ln>
        </p:spPr>
      </p:pic>
      <p:sp>
        <p:nvSpPr>
          <p:cNvPr id="81923" name="TextBox 3"/>
          <p:cNvSpPr txBox="1">
            <a:spLocks noChangeArrowheads="1"/>
          </p:cNvSpPr>
          <p:nvPr/>
        </p:nvSpPr>
        <p:spPr bwMode="auto">
          <a:xfrm>
            <a:off x="755576" y="116632"/>
            <a:ext cx="7388299" cy="1323439"/>
          </a:xfrm>
          <a:prstGeom prst="rect">
            <a:avLst/>
          </a:prstGeom>
          <a:noFill/>
          <a:ln w="9525">
            <a:noFill/>
            <a:miter lim="800000"/>
            <a:headEnd/>
            <a:tailEnd/>
          </a:ln>
        </p:spPr>
        <p:txBody>
          <a:bodyPr wrap="square">
            <a:spAutoFit/>
          </a:bodyPr>
          <a:lstStyle/>
          <a:p>
            <a:pPr algn="ctr"/>
            <a:r>
              <a:rPr lang="ru-RU" sz="4000" b="1" dirty="0">
                <a:solidFill>
                  <a:srgbClr val="FF0000"/>
                </a:solidFill>
                <a:latin typeface="Book Antiqua" pitchFamily="18" charset="0"/>
              </a:rPr>
              <a:t>Орден и медаль адмирала Ушакова</a:t>
            </a:r>
          </a:p>
        </p:txBody>
      </p:sp>
    </p:spTree>
  </p:cSld>
  <p:clrMapOvr>
    <a:masterClrMapping/>
  </p:clrMapOvr>
  <p:transition advClick="0" advTm="4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strVal val="#ppt_w*0.70"/>
                                          </p:val>
                                        </p:tav>
                                        <p:tav tm="100000">
                                          <p:val>
                                            <p:strVal val="#ppt_w"/>
                                          </p:val>
                                        </p:tav>
                                      </p:tavLst>
                                    </p:anim>
                                    <p:anim calcmode="lin" valueType="num">
                                      <p:cBhvr>
                                        <p:cTn id="8" dur="3000" fill="hold"/>
                                        <p:tgtEl>
                                          <p:spTgt spid="2"/>
                                        </p:tgtEl>
                                        <p:attrNameLst>
                                          <p:attrName>ppt_h</p:attrName>
                                        </p:attrNameLst>
                                      </p:cBhvr>
                                      <p:tavLst>
                                        <p:tav tm="0">
                                          <p:val>
                                            <p:strVal val="#ppt_h"/>
                                          </p:val>
                                        </p:tav>
                                        <p:tav tm="100000">
                                          <p:val>
                                            <p:strVal val="#ppt_h"/>
                                          </p:val>
                                        </p:tav>
                                      </p:tavLst>
                                    </p:anim>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Рисунок 3" descr="1260373137_den-edinstva1.jpg"/>
          <p:cNvPicPr>
            <a:picLocks noChangeAspect="1"/>
          </p:cNvPicPr>
          <p:nvPr/>
        </p:nvPicPr>
        <p:blipFill>
          <a:blip r:embed="rId3"/>
          <a:srcRect/>
          <a:stretch>
            <a:fillRect/>
          </a:stretch>
        </p:blipFill>
        <p:spPr bwMode="auto">
          <a:xfrm>
            <a:off x="1571625" y="0"/>
            <a:ext cx="6000750" cy="6858000"/>
          </a:xfrm>
          <a:prstGeom prst="rect">
            <a:avLst/>
          </a:prstGeom>
          <a:noFill/>
          <a:ln w="9525">
            <a:noFill/>
            <a:miter lim="800000"/>
            <a:headEnd/>
            <a:tailEnd/>
          </a:ln>
        </p:spPr>
      </p:pic>
    </p:spTree>
  </p:cSld>
  <p:clrMapOvr>
    <a:masterClrMapping/>
  </p:clrMapOvr>
  <p:transition advClick="0" advTm="192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descr="3308"/>
          <p:cNvPicPr>
            <a:picLocks noChangeAspect="1" noChangeArrowheads="1"/>
          </p:cNvPicPr>
          <p:nvPr/>
        </p:nvPicPr>
        <p:blipFill>
          <a:blip r:embed="rId3"/>
          <a:srcRect/>
          <a:stretch>
            <a:fillRect/>
          </a:stretch>
        </p:blipFill>
        <p:spPr bwMode="auto">
          <a:xfrm>
            <a:off x="2124075" y="0"/>
            <a:ext cx="5456238" cy="6884988"/>
          </a:xfrm>
          <a:prstGeom prst="rect">
            <a:avLst/>
          </a:prstGeom>
          <a:noFill/>
          <a:ln w="9525">
            <a:noFill/>
            <a:miter lim="800000"/>
            <a:headEnd/>
            <a:tailEnd/>
          </a:ln>
        </p:spPr>
      </p:pic>
      <p:sp>
        <p:nvSpPr>
          <p:cNvPr id="83970" name="TextBox 2"/>
          <p:cNvSpPr txBox="1">
            <a:spLocks noChangeArrowheads="1"/>
          </p:cNvSpPr>
          <p:nvPr/>
        </p:nvSpPr>
        <p:spPr bwMode="auto">
          <a:xfrm>
            <a:off x="1143000" y="6143625"/>
            <a:ext cx="7286625" cy="584200"/>
          </a:xfrm>
          <a:prstGeom prst="rect">
            <a:avLst/>
          </a:prstGeom>
          <a:noFill/>
          <a:ln w="9525">
            <a:noFill/>
            <a:miter lim="800000"/>
            <a:headEnd/>
            <a:tailEnd/>
          </a:ln>
        </p:spPr>
        <p:txBody>
          <a:bodyPr>
            <a:spAutoFit/>
          </a:bodyPr>
          <a:lstStyle/>
          <a:p>
            <a:pPr algn="ctr"/>
            <a:r>
              <a:rPr lang="ru-RU" sz="3200" b="1">
                <a:latin typeface="Book Antiqua" pitchFamily="18" charset="0"/>
              </a:rPr>
              <a:t>Михаил Илларионович Кутузов</a:t>
            </a:r>
          </a:p>
        </p:txBody>
      </p:sp>
    </p:spTree>
  </p:cSld>
  <p:clrMapOvr>
    <a:masterClrMapping/>
  </p:clrMapOvr>
  <p:transition advClick="0" advTm="12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Бородино"/>
          <p:cNvPicPr>
            <a:picLocks noChangeAspect="1" noChangeArrowheads="1"/>
          </p:cNvPicPr>
          <p:nvPr/>
        </p:nvPicPr>
        <p:blipFill>
          <a:blip r:embed="rId3"/>
          <a:srcRect/>
          <a:stretch>
            <a:fillRect/>
          </a:stretch>
        </p:blipFill>
        <p:spPr bwMode="auto">
          <a:xfrm>
            <a:off x="0" y="-603250"/>
            <a:ext cx="9336088" cy="7661275"/>
          </a:xfrm>
          <a:prstGeom prst="rect">
            <a:avLst/>
          </a:prstGeom>
          <a:noFill/>
          <a:ln w="9525">
            <a:noFill/>
            <a:miter lim="800000"/>
            <a:headEnd/>
            <a:tailEnd/>
          </a:ln>
        </p:spPr>
      </p:pic>
      <p:pic>
        <p:nvPicPr>
          <p:cNvPr id="3" name="Рисунок 2" descr="borodino.jpg"/>
          <p:cNvPicPr>
            <a:picLocks noChangeAspect="1"/>
          </p:cNvPicPr>
          <p:nvPr/>
        </p:nvPicPr>
        <p:blipFill>
          <a:blip r:embed="rId4"/>
          <a:srcRect/>
          <a:stretch>
            <a:fillRect/>
          </a:stretch>
        </p:blipFill>
        <p:spPr bwMode="auto">
          <a:xfrm>
            <a:off x="0" y="-214313"/>
            <a:ext cx="9286875" cy="6840538"/>
          </a:xfrm>
          <a:prstGeom prst="rect">
            <a:avLst/>
          </a:prstGeom>
          <a:noFill/>
          <a:ln w="9525">
            <a:noFill/>
            <a:miter lim="800000"/>
            <a:headEnd/>
            <a:tailEnd/>
          </a:ln>
        </p:spPr>
      </p:pic>
      <p:sp>
        <p:nvSpPr>
          <p:cNvPr id="86019" name="TextBox 3"/>
          <p:cNvSpPr txBox="1">
            <a:spLocks noChangeArrowheads="1"/>
          </p:cNvSpPr>
          <p:nvPr/>
        </p:nvSpPr>
        <p:spPr bwMode="auto">
          <a:xfrm>
            <a:off x="1928813" y="357188"/>
            <a:ext cx="6500812" cy="584200"/>
          </a:xfrm>
          <a:prstGeom prst="rect">
            <a:avLst/>
          </a:prstGeom>
          <a:noFill/>
          <a:ln w="9525">
            <a:noFill/>
            <a:miter lim="800000"/>
            <a:headEnd/>
            <a:tailEnd/>
          </a:ln>
        </p:spPr>
        <p:txBody>
          <a:bodyPr>
            <a:spAutoFit/>
          </a:bodyPr>
          <a:lstStyle/>
          <a:p>
            <a:pPr algn="ctr"/>
            <a:r>
              <a:rPr lang="ru-RU" sz="3200" b="1">
                <a:latin typeface="Book Antiqua" pitchFamily="18" charset="0"/>
              </a:rPr>
              <a:t>Бородинская  битва  1812 год </a:t>
            </a:r>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barn(outVertical)">
                                      <p:cBhvr>
                                        <p:cTn id="7" dur="3000"/>
                                        <p:tgtEl>
                                          <p:spTgt spid="15365"/>
                                        </p:tgtEl>
                                      </p:cBhvr>
                                    </p:animEffect>
                                  </p:childTnLst>
                                </p:cTn>
                              </p:par>
                            </p:childTnLst>
                          </p:cTn>
                        </p:par>
                        <p:par>
                          <p:cTn id="8" fill="hold">
                            <p:stCondLst>
                              <p:cond delay="3000"/>
                            </p:stCondLst>
                            <p:childTnLst>
                              <p:par>
                                <p:cTn id="9" presetID="9" presetClass="exit" presetSubtype="0" fill="hold" nodeType="afterEffect">
                                  <p:stCondLst>
                                    <p:cond delay="0"/>
                                  </p:stCondLst>
                                  <p:childTnLst>
                                    <p:animEffect transition="out" filter="dissolve">
                                      <p:cBhvr>
                                        <p:cTn id="10" dur="3000"/>
                                        <p:tgtEl>
                                          <p:spTgt spid="3"/>
                                        </p:tgtEl>
                                      </p:cBhvr>
                                    </p:animEffect>
                                    <p:set>
                                      <p:cBhvr>
                                        <p:cTn id="11"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Рисунок 3" descr="OrderOfKutuzov1st.jpg"/>
          <p:cNvPicPr>
            <a:picLocks noChangeAspect="1"/>
          </p:cNvPicPr>
          <p:nvPr/>
        </p:nvPicPr>
        <p:blipFill>
          <a:blip r:embed="rId3"/>
          <a:srcRect/>
          <a:stretch>
            <a:fillRect/>
          </a:stretch>
        </p:blipFill>
        <p:spPr bwMode="auto">
          <a:xfrm>
            <a:off x="395536" y="17463"/>
            <a:ext cx="8352928" cy="6840537"/>
          </a:xfrm>
          <a:prstGeom prst="rect">
            <a:avLst/>
          </a:prstGeom>
          <a:noFill/>
          <a:ln w="9525">
            <a:noFill/>
            <a:miter lim="800000"/>
            <a:headEnd/>
            <a:tailEnd/>
          </a:ln>
        </p:spPr>
      </p:pic>
      <p:sp>
        <p:nvSpPr>
          <p:cNvPr id="88066" name="TextBox 4"/>
          <p:cNvSpPr txBox="1">
            <a:spLocks noChangeArrowheads="1"/>
          </p:cNvSpPr>
          <p:nvPr/>
        </p:nvSpPr>
        <p:spPr bwMode="auto">
          <a:xfrm>
            <a:off x="1714500" y="0"/>
            <a:ext cx="5929313" cy="708025"/>
          </a:xfrm>
          <a:prstGeom prst="rect">
            <a:avLst/>
          </a:prstGeom>
          <a:noFill/>
          <a:ln w="9525">
            <a:noFill/>
            <a:miter lim="800000"/>
            <a:headEnd/>
            <a:tailEnd/>
          </a:ln>
        </p:spPr>
        <p:txBody>
          <a:bodyPr>
            <a:spAutoFit/>
          </a:bodyPr>
          <a:lstStyle/>
          <a:p>
            <a:pPr algn="ctr"/>
            <a:r>
              <a:rPr lang="ru-RU" sz="4000" b="1">
                <a:solidFill>
                  <a:srgbClr val="C00000"/>
                </a:solidFill>
                <a:latin typeface="Book Antiqua" pitchFamily="18" charset="0"/>
              </a:rPr>
              <a:t>Орден           Кутузова  </a:t>
            </a:r>
          </a:p>
        </p:txBody>
      </p:sp>
    </p:spTree>
  </p:cSld>
  <p:clrMapOvr>
    <a:masterClrMapping/>
  </p:clrMapOvr>
  <p:transition advClick="0" advTm="30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364"/>
            <a:ext cx="9109070" cy="541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187624" y="5661248"/>
            <a:ext cx="5760640" cy="584775"/>
          </a:xfrm>
          <a:prstGeom prst="rect">
            <a:avLst/>
          </a:prstGeom>
        </p:spPr>
        <p:txBody>
          <a:bodyPr wrap="square">
            <a:spAutoFit/>
          </a:bodyPr>
          <a:lstStyle/>
          <a:p>
            <a:r>
              <a:rPr lang="ru-RU" sz="3200" b="1" dirty="0">
                <a:latin typeface="Century" panose="02040604050505020304" pitchFamily="18" charset="0"/>
              </a:rPr>
              <a:t>Павел Степанович Нахимов</a:t>
            </a:r>
            <a:endParaRPr lang="ru-RU" sz="3200" b="1" dirty="0">
              <a:latin typeface="Century" panose="02040604050505020304" pitchFamily="18" charset="0"/>
            </a:endParaRPr>
          </a:p>
        </p:txBody>
      </p:sp>
      <p:pic>
        <p:nvPicPr>
          <p:cNvPr id="4" name="Picture 6" descr="https://otvet.imgsmail.ru/download/180678746_308228e4b1ebf1ce4960eae74da5af84_8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704" y="-155554"/>
            <a:ext cx="2741119"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783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2" y="16202"/>
            <a:ext cx="9065038"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95736" y="6093296"/>
            <a:ext cx="4824536" cy="523220"/>
          </a:xfrm>
          <a:prstGeom prst="rect">
            <a:avLst/>
          </a:prstGeom>
          <a:noFill/>
        </p:spPr>
        <p:txBody>
          <a:bodyPr wrap="square" rtlCol="0">
            <a:spAutoFit/>
          </a:bodyPr>
          <a:lstStyle/>
          <a:p>
            <a:r>
              <a:rPr lang="ru-RU" sz="2800" b="1" dirty="0" err="1" smtClean="0">
                <a:solidFill>
                  <a:srgbClr val="FFC000"/>
                </a:solidFill>
              </a:rPr>
              <a:t>Синопский</a:t>
            </a:r>
            <a:r>
              <a:rPr lang="ru-RU" sz="2800" b="1" dirty="0" smtClean="0">
                <a:solidFill>
                  <a:srgbClr val="FFC000"/>
                </a:solidFill>
              </a:rPr>
              <a:t> бой 1853 г.</a:t>
            </a:r>
            <a:endParaRPr lang="ru-RU" sz="2800" b="1" dirty="0">
              <a:solidFill>
                <a:srgbClr val="FFC000"/>
              </a:solidFill>
            </a:endParaRPr>
          </a:p>
        </p:txBody>
      </p:sp>
    </p:spTree>
    <p:extLst>
      <p:ext uri="{BB962C8B-B14F-4D97-AF65-F5344CB8AC3E}">
        <p14:creationId xmlns:p14="http://schemas.microsoft.com/office/powerpoint/2010/main" val="4138186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01" y="144462"/>
            <a:ext cx="9268851" cy="537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95736" y="5805264"/>
            <a:ext cx="5616624" cy="523220"/>
          </a:xfrm>
          <a:prstGeom prst="rect">
            <a:avLst/>
          </a:prstGeom>
          <a:noFill/>
        </p:spPr>
        <p:txBody>
          <a:bodyPr wrap="square" rtlCol="0">
            <a:spAutoFit/>
          </a:bodyPr>
          <a:lstStyle/>
          <a:p>
            <a:r>
              <a:rPr lang="ru-RU" sz="2800" b="1" dirty="0" smtClean="0">
                <a:solidFill>
                  <a:srgbClr val="FFC000"/>
                </a:solidFill>
              </a:rPr>
              <a:t>«Отстаивайте Севастополь!»</a:t>
            </a:r>
            <a:endParaRPr lang="ru-RU" sz="2800" b="1" dirty="0">
              <a:solidFill>
                <a:srgbClr val="FFC000"/>
              </a:solidFill>
            </a:endParaRPr>
          </a:p>
        </p:txBody>
      </p:sp>
    </p:spTree>
    <p:extLst>
      <p:ext uri="{BB962C8B-B14F-4D97-AF65-F5344CB8AC3E}">
        <p14:creationId xmlns:p14="http://schemas.microsoft.com/office/powerpoint/2010/main" val="994335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Для Презентации\Орден-Нахимов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0"/>
            <a:ext cx="71067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55776" y="6093296"/>
            <a:ext cx="5544616" cy="646331"/>
          </a:xfrm>
          <a:prstGeom prst="rect">
            <a:avLst/>
          </a:prstGeom>
          <a:noFill/>
        </p:spPr>
        <p:txBody>
          <a:bodyPr wrap="square" rtlCol="0">
            <a:spAutoFit/>
          </a:bodyPr>
          <a:lstStyle/>
          <a:p>
            <a:r>
              <a:rPr lang="ru-RU" sz="3600" dirty="0" smtClean="0">
                <a:solidFill>
                  <a:srgbClr val="FFC000"/>
                </a:solidFill>
                <a:latin typeface="AGBengaly" pitchFamily="2" charset="0"/>
              </a:rPr>
              <a:t>Орден Нахимова</a:t>
            </a:r>
            <a:endParaRPr lang="ru-RU" sz="3600" dirty="0">
              <a:solidFill>
                <a:srgbClr val="FFC000"/>
              </a:solidFill>
              <a:latin typeface="AGBengaly" pitchFamily="2" charset="0"/>
            </a:endParaRPr>
          </a:p>
        </p:txBody>
      </p:sp>
    </p:spTree>
    <p:extLst>
      <p:ext uri="{BB962C8B-B14F-4D97-AF65-F5344CB8AC3E}">
        <p14:creationId xmlns:p14="http://schemas.microsoft.com/office/powerpoint/2010/main" val="3409979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Рисунок 1" descr="war_002.jpg"/>
          <p:cNvPicPr>
            <a:picLocks noChangeAspect="1"/>
          </p:cNvPicPr>
          <p:nvPr/>
        </p:nvPicPr>
        <p:blipFill>
          <a:blip r:embed="rId3"/>
          <a:srcRect/>
          <a:stretch>
            <a:fillRect/>
          </a:stretch>
        </p:blipFill>
        <p:spPr bwMode="auto">
          <a:xfrm>
            <a:off x="1071563" y="0"/>
            <a:ext cx="7004050" cy="6840538"/>
          </a:xfrm>
          <a:prstGeom prst="rect">
            <a:avLst/>
          </a:prstGeom>
          <a:noFill/>
          <a:ln w="9525">
            <a:noFill/>
            <a:miter lim="800000"/>
            <a:headEnd/>
            <a:tailEnd/>
          </a:ln>
        </p:spPr>
      </p:pic>
      <p:sp>
        <p:nvSpPr>
          <p:cNvPr id="98306" name="TextBox 2"/>
          <p:cNvSpPr txBox="1">
            <a:spLocks noChangeArrowheads="1"/>
          </p:cNvSpPr>
          <p:nvPr/>
        </p:nvSpPr>
        <p:spPr bwMode="auto">
          <a:xfrm>
            <a:off x="428625" y="6072188"/>
            <a:ext cx="7929563" cy="646112"/>
          </a:xfrm>
          <a:prstGeom prst="rect">
            <a:avLst/>
          </a:prstGeom>
          <a:noFill/>
          <a:ln w="9525">
            <a:noFill/>
            <a:miter lim="800000"/>
            <a:headEnd/>
            <a:tailEnd/>
          </a:ln>
        </p:spPr>
        <p:txBody>
          <a:bodyPr>
            <a:spAutoFit/>
          </a:bodyPr>
          <a:lstStyle/>
          <a:p>
            <a:pPr algn="ctr"/>
            <a:r>
              <a:rPr lang="ru-RU" sz="3600" b="1">
                <a:solidFill>
                  <a:srgbClr val="FF0000"/>
                </a:solidFill>
                <a:latin typeface="Book Antiqua" pitchFamily="18" charset="0"/>
              </a:rPr>
              <a:t>Георгий Константинович Жуков</a:t>
            </a:r>
          </a:p>
        </p:txBody>
      </p:sp>
      <p:pic>
        <p:nvPicPr>
          <p:cNvPr id="4" name="Рисунок 3" descr="1269520664_0.jpg"/>
          <p:cNvPicPr>
            <a:picLocks noChangeAspect="1"/>
          </p:cNvPicPr>
          <p:nvPr/>
        </p:nvPicPr>
        <p:blipFill>
          <a:blip r:embed="rId4"/>
          <a:srcRect/>
          <a:stretch>
            <a:fillRect/>
          </a:stretch>
        </p:blipFill>
        <p:spPr bwMode="auto">
          <a:xfrm>
            <a:off x="0" y="17463"/>
            <a:ext cx="9144000" cy="6840537"/>
          </a:xfrm>
          <a:prstGeom prst="rect">
            <a:avLst/>
          </a:prstGeom>
          <a:noFill/>
          <a:ln w="9525">
            <a:noFill/>
            <a:miter lim="800000"/>
            <a:headEnd/>
            <a:tailEnd/>
          </a:ln>
        </p:spPr>
      </p:pic>
      <p:pic>
        <p:nvPicPr>
          <p:cNvPr id="5" name="Рисунок 4" descr="Георгий Жуков.jpg"/>
          <p:cNvPicPr>
            <a:picLocks noChangeAspect="1"/>
          </p:cNvPicPr>
          <p:nvPr/>
        </p:nvPicPr>
        <p:blipFill>
          <a:blip r:embed="rId5"/>
          <a:srcRect/>
          <a:stretch>
            <a:fillRect/>
          </a:stretch>
        </p:blipFill>
        <p:spPr bwMode="auto">
          <a:xfrm>
            <a:off x="1500188" y="-341313"/>
            <a:ext cx="6572250" cy="7199313"/>
          </a:xfrm>
          <a:prstGeom prst="rect">
            <a:avLst/>
          </a:prstGeom>
          <a:noFill/>
          <a:ln w="9525">
            <a:noFill/>
            <a:miter lim="800000"/>
            <a:headEnd/>
            <a:tailEnd/>
          </a:ln>
        </p:spPr>
      </p:pic>
    </p:spTree>
  </p:cSld>
  <p:clrMapOvr>
    <a:masterClrMapping/>
  </p:clrMapOvr>
  <p:transition advClick="0"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xit" presetSubtype="0" fill="hold" nodeType="clickEffect">
                                  <p:stCondLst>
                                    <p:cond delay="0"/>
                                  </p:stCondLst>
                                  <p:childTnLst>
                                    <p:anim calcmode="lin" valueType="num">
                                      <p:cBhvr>
                                        <p:cTn id="13" dur="1000"/>
                                        <p:tgtEl>
                                          <p:spTgt spid="4"/>
                                        </p:tgtEl>
                                        <p:attrNameLst>
                                          <p:attrName>ppt_w</p:attrName>
                                        </p:attrNameLst>
                                      </p:cBhvr>
                                      <p:tavLst>
                                        <p:tav tm="0">
                                          <p:val>
                                            <p:strVal val="ppt_w"/>
                                          </p:val>
                                        </p:tav>
                                        <p:tav tm="100000">
                                          <p:val>
                                            <p:strVal val="ppt_w*0.70"/>
                                          </p:val>
                                        </p:tav>
                                      </p:tavLst>
                                    </p:anim>
                                    <p:anim calcmode="lin" valueType="num">
                                      <p:cBhvr>
                                        <p:cTn id="14" dur="1000"/>
                                        <p:tgtEl>
                                          <p:spTgt spid="4"/>
                                        </p:tgtEl>
                                        <p:attrNameLst>
                                          <p:attrName>ppt_h</p:attrName>
                                        </p:attrNameLst>
                                      </p:cBhvr>
                                      <p:tavLst>
                                        <p:tav tm="0">
                                          <p:val>
                                            <p:strVal val="ppt_h"/>
                                          </p:val>
                                        </p:tav>
                                        <p:tav tm="100000">
                                          <p:val>
                                            <p:strVal val="ppt_h"/>
                                          </p:val>
                                        </p:tav>
                                      </p:tavLst>
                                    </p:anim>
                                    <p:animEffect transition="out" filter="fade">
                                      <p:cBhvr>
                                        <p:cTn id="15" dur="1000"/>
                                        <p:tgtEl>
                                          <p:spTgt spid="4"/>
                                        </p:tgtEl>
                                      </p:cBhvr>
                                    </p:animEffect>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55"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3000" fill="hold"/>
                                        <p:tgtEl>
                                          <p:spTgt spid="5"/>
                                        </p:tgtEl>
                                        <p:attrNameLst>
                                          <p:attrName>ppt_w</p:attrName>
                                        </p:attrNameLst>
                                      </p:cBhvr>
                                      <p:tavLst>
                                        <p:tav tm="0">
                                          <p:val>
                                            <p:strVal val="#ppt_w*0.70"/>
                                          </p:val>
                                        </p:tav>
                                        <p:tav tm="100000">
                                          <p:val>
                                            <p:strVal val="#ppt_w"/>
                                          </p:val>
                                        </p:tav>
                                      </p:tavLst>
                                    </p:anim>
                                    <p:anim calcmode="lin" valueType="num">
                                      <p:cBhvr>
                                        <p:cTn id="21" dur="3000" fill="hold"/>
                                        <p:tgtEl>
                                          <p:spTgt spid="5"/>
                                        </p:tgtEl>
                                        <p:attrNameLst>
                                          <p:attrName>ppt_h</p:attrName>
                                        </p:attrNameLst>
                                      </p:cBhvr>
                                      <p:tavLst>
                                        <p:tav tm="0">
                                          <p:val>
                                            <p:strVal val="#ppt_h"/>
                                          </p:val>
                                        </p:tav>
                                        <p:tav tm="100000">
                                          <p:val>
                                            <p:strVal val="#ppt_h"/>
                                          </p:val>
                                        </p:tav>
                                      </p:tavLst>
                                    </p:anim>
                                    <p:animEffect transition="in" filter="fade">
                                      <p:cBhvr>
                                        <p:cTn id="2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Рисунок 2" descr="0_cdb4_f4434ad8_XL.jpe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0354" name="TextBox 3"/>
          <p:cNvSpPr txBox="1">
            <a:spLocks noChangeArrowheads="1"/>
          </p:cNvSpPr>
          <p:nvPr/>
        </p:nvSpPr>
        <p:spPr bwMode="auto">
          <a:xfrm>
            <a:off x="785813" y="5357813"/>
            <a:ext cx="7858125" cy="1323975"/>
          </a:xfrm>
          <a:prstGeom prst="rect">
            <a:avLst/>
          </a:prstGeom>
          <a:noFill/>
          <a:ln w="9525">
            <a:noFill/>
            <a:miter lim="800000"/>
            <a:headEnd/>
            <a:tailEnd/>
          </a:ln>
        </p:spPr>
        <p:txBody>
          <a:bodyPr>
            <a:spAutoFit/>
          </a:bodyPr>
          <a:lstStyle/>
          <a:p>
            <a:pPr algn="ctr"/>
            <a:r>
              <a:rPr lang="ru-RU" sz="4000" b="1">
                <a:solidFill>
                  <a:srgbClr val="FF0000"/>
                </a:solidFill>
                <a:latin typeface="Book Antiqua" pitchFamily="18" charset="0"/>
              </a:rPr>
              <a:t>Георгий </a:t>
            </a:r>
            <a:r>
              <a:rPr lang="en-US" sz="4000" b="1">
                <a:solidFill>
                  <a:srgbClr val="FF0000"/>
                </a:solidFill>
                <a:latin typeface="Book Antiqua" pitchFamily="18" charset="0"/>
              </a:rPr>
              <a:t> </a:t>
            </a:r>
            <a:r>
              <a:rPr lang="ru-RU" sz="4000" b="1">
                <a:solidFill>
                  <a:srgbClr val="FF0000"/>
                </a:solidFill>
                <a:latin typeface="Book Antiqua" pitchFamily="18" charset="0"/>
              </a:rPr>
              <a:t>Жуков </a:t>
            </a:r>
            <a:r>
              <a:rPr lang="en-US" sz="4000" b="1">
                <a:solidFill>
                  <a:srgbClr val="FF0000"/>
                </a:solidFill>
                <a:latin typeface="Book Antiqua" pitchFamily="18" charset="0"/>
              </a:rPr>
              <a:t> </a:t>
            </a:r>
            <a:r>
              <a:rPr lang="ru-RU" sz="4000" b="1">
                <a:solidFill>
                  <a:srgbClr val="FF0000"/>
                </a:solidFill>
                <a:latin typeface="Book Antiqua" pitchFamily="18" charset="0"/>
              </a:rPr>
              <a:t>принимает Парад </a:t>
            </a:r>
            <a:r>
              <a:rPr lang="en-US" sz="4000" b="1">
                <a:solidFill>
                  <a:srgbClr val="FF0000"/>
                </a:solidFill>
                <a:latin typeface="Book Antiqua" pitchFamily="18" charset="0"/>
              </a:rPr>
              <a:t> </a:t>
            </a:r>
            <a:r>
              <a:rPr lang="ru-RU" sz="4000" b="1">
                <a:solidFill>
                  <a:srgbClr val="FF0000"/>
                </a:solidFill>
                <a:latin typeface="Book Antiqua" pitchFamily="18" charset="0"/>
              </a:rPr>
              <a:t>Победы   </a:t>
            </a:r>
            <a:r>
              <a:rPr lang="en-US" sz="4000" b="1">
                <a:solidFill>
                  <a:srgbClr val="FF0000"/>
                </a:solidFill>
                <a:latin typeface="Book Antiqua" pitchFamily="18" charset="0"/>
              </a:rPr>
              <a:t> </a:t>
            </a:r>
            <a:r>
              <a:rPr lang="ru-RU" sz="4000" b="1">
                <a:solidFill>
                  <a:srgbClr val="FF0000"/>
                </a:solidFill>
                <a:latin typeface="Book Antiqua" pitchFamily="18" charset="0"/>
              </a:rPr>
              <a:t>1945 год </a:t>
            </a:r>
          </a:p>
        </p:txBody>
      </p:sp>
    </p:spTree>
  </p:cSld>
  <p:clrMapOvr>
    <a:masterClrMapping/>
  </p:clrMapOvr>
  <p:transition advClick="0" advTm="10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Для Презентации\i4d0b57d6776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435" y="0"/>
            <a:ext cx="67551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27784" y="6237312"/>
            <a:ext cx="4680520" cy="646331"/>
          </a:xfrm>
          <a:prstGeom prst="rect">
            <a:avLst/>
          </a:prstGeom>
          <a:noFill/>
        </p:spPr>
        <p:txBody>
          <a:bodyPr wrap="square" rtlCol="0">
            <a:spAutoFit/>
          </a:bodyPr>
          <a:lstStyle/>
          <a:p>
            <a:r>
              <a:rPr lang="ru-RU" sz="3600" b="1" dirty="0" smtClean="0">
                <a:solidFill>
                  <a:srgbClr val="002060"/>
                </a:solidFill>
              </a:rPr>
              <a:t>Орден Жукова</a:t>
            </a:r>
            <a:endParaRPr lang="ru-RU" sz="3600" b="1" dirty="0">
              <a:solidFill>
                <a:srgbClr val="002060"/>
              </a:solidFill>
            </a:endParaRPr>
          </a:p>
        </p:txBody>
      </p:sp>
    </p:spTree>
    <p:extLst>
      <p:ext uri="{BB962C8B-B14F-4D97-AF65-F5344CB8AC3E}">
        <p14:creationId xmlns:p14="http://schemas.microsoft.com/office/powerpoint/2010/main" val="3246057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8520" y="0"/>
            <a:ext cx="9252520" cy="6858000"/>
          </a:xfrm>
          <a:solidFill>
            <a:schemeClr val="accent2"/>
          </a:solidFill>
        </p:spPr>
        <p:style>
          <a:lnRef idx="2">
            <a:schemeClr val="accent2"/>
          </a:lnRef>
          <a:fillRef idx="1">
            <a:schemeClr val="lt1"/>
          </a:fillRef>
          <a:effectRef idx="0">
            <a:schemeClr val="accent2"/>
          </a:effectRef>
          <a:fontRef idx="minor">
            <a:schemeClr val="dk1"/>
          </a:fontRef>
        </p:style>
        <p:txBody>
          <a:bodyPr>
            <a:normAutofit/>
          </a:bodyPr>
          <a:lstStyle/>
          <a:p>
            <a:pPr marL="571500" indent="-571500" algn="l">
              <a:buFont typeface="Wingdings" pitchFamily="2" charset="2"/>
              <a:buChar char="v"/>
            </a:pPr>
            <a:r>
              <a:rPr lang="ru-RU" sz="2800" dirty="0" smtClean="0">
                <a:solidFill>
                  <a:srgbClr val="323232">
                    <a:lumMod val="10000"/>
                    <a:lumOff val="90000"/>
                  </a:srgbClr>
                </a:solidFill>
              </a:rPr>
              <a:t>В </a:t>
            </a:r>
            <a:r>
              <a:rPr lang="ru-RU" sz="2800" dirty="0">
                <a:solidFill>
                  <a:srgbClr val="323232">
                    <a:lumMod val="10000"/>
                    <a:lumOff val="90000"/>
                  </a:srgbClr>
                </a:solidFill>
              </a:rPr>
              <a:t>стране полыхает гражданская война.</a:t>
            </a:r>
            <a:br>
              <a:rPr lang="ru-RU" sz="2800" dirty="0">
                <a:solidFill>
                  <a:srgbClr val="323232">
                    <a:lumMod val="10000"/>
                    <a:lumOff val="90000"/>
                  </a:srgbClr>
                </a:solidFill>
              </a:rPr>
            </a:br>
            <a:r>
              <a:rPr lang="ru-RU" sz="2800" dirty="0">
                <a:solidFill>
                  <a:srgbClr val="323232">
                    <a:lumMod val="10000"/>
                    <a:lumOff val="90000"/>
                  </a:srgbClr>
                </a:solidFill>
              </a:rPr>
              <a:t>  Войска интервентов рвут на части</a:t>
            </a:r>
            <a:br>
              <a:rPr lang="ru-RU" sz="2800" dirty="0">
                <a:solidFill>
                  <a:srgbClr val="323232">
                    <a:lumMod val="10000"/>
                    <a:lumOff val="90000"/>
                  </a:srgbClr>
                </a:solidFill>
              </a:rPr>
            </a:br>
            <a:r>
              <a:rPr lang="ru-RU" sz="2800" dirty="0">
                <a:solidFill>
                  <a:srgbClr val="323232">
                    <a:lumMod val="10000"/>
                    <a:lumOff val="90000"/>
                  </a:srgbClr>
                </a:solidFill>
              </a:rPr>
              <a:t>  Русскую землю</a:t>
            </a:r>
            <a:r>
              <a:rPr lang="ru-RU" sz="2800" dirty="0" smtClean="0">
                <a:solidFill>
                  <a:srgbClr val="323232">
                    <a:lumMod val="10000"/>
                    <a:lumOff val="90000"/>
                  </a:srgbClr>
                </a:solidFill>
              </a:rPr>
              <a:t>.</a:t>
            </a:r>
            <a:r>
              <a:rPr lang="ru-RU" sz="2800" dirty="0">
                <a:solidFill>
                  <a:srgbClr val="323232">
                    <a:lumMod val="10000"/>
                    <a:lumOff val="90000"/>
                  </a:srgbClr>
                </a:solidFill>
              </a:rPr>
              <a:t/>
            </a:r>
            <a:br>
              <a:rPr lang="ru-RU" sz="2800" dirty="0">
                <a:solidFill>
                  <a:srgbClr val="323232">
                    <a:lumMod val="10000"/>
                    <a:lumOff val="90000"/>
                  </a:srgbClr>
                </a:solidFill>
              </a:rPr>
            </a:br>
            <a:r>
              <a:rPr lang="ru-RU" sz="2800" dirty="0" smtClean="0">
                <a:solidFill>
                  <a:srgbClr val="323232">
                    <a:lumMod val="10000"/>
                    <a:lumOff val="90000"/>
                  </a:srgbClr>
                </a:solidFill>
              </a:rPr>
              <a:t>  </a:t>
            </a:r>
            <a:r>
              <a:rPr lang="ru-RU" sz="2800" dirty="0">
                <a:solidFill>
                  <a:srgbClr val="323232">
                    <a:lumMod val="10000"/>
                    <a:lumOff val="90000"/>
                  </a:srgbClr>
                </a:solidFill>
              </a:rPr>
              <a:t>В стране голод, недовольство.</a:t>
            </a:r>
            <a:br>
              <a:rPr lang="ru-RU" sz="2800" dirty="0">
                <a:solidFill>
                  <a:srgbClr val="323232">
                    <a:lumMod val="10000"/>
                    <a:lumOff val="90000"/>
                  </a:srgbClr>
                </a:solidFill>
              </a:rPr>
            </a:br>
            <a:r>
              <a:rPr lang="ru-RU" sz="2800" dirty="0">
                <a:solidFill>
                  <a:srgbClr val="323232">
                    <a:lumMod val="10000"/>
                    <a:lumOff val="90000"/>
                  </a:srgbClr>
                </a:solidFill>
              </a:rPr>
              <a:t>  Бояре впустили поляков в Москву</a:t>
            </a:r>
            <a:br>
              <a:rPr lang="ru-RU" sz="2800" dirty="0">
                <a:solidFill>
                  <a:srgbClr val="323232">
                    <a:lumMod val="10000"/>
                    <a:lumOff val="90000"/>
                  </a:srgbClr>
                </a:solidFill>
              </a:rPr>
            </a:br>
            <a:r>
              <a:rPr lang="ru-RU" sz="2800" dirty="0">
                <a:solidFill>
                  <a:srgbClr val="323232">
                    <a:lumMod val="10000"/>
                    <a:lumOff val="90000"/>
                  </a:srgbClr>
                </a:solidFill>
              </a:rPr>
              <a:t>  Они захватили Кремль. Польский </a:t>
            </a:r>
            <a:br>
              <a:rPr lang="ru-RU" sz="2800" dirty="0">
                <a:solidFill>
                  <a:srgbClr val="323232">
                    <a:lumMod val="10000"/>
                    <a:lumOff val="90000"/>
                  </a:srgbClr>
                </a:solidFill>
              </a:rPr>
            </a:br>
            <a:r>
              <a:rPr lang="ru-RU" sz="2800" dirty="0">
                <a:solidFill>
                  <a:srgbClr val="323232">
                    <a:lumMod val="10000"/>
                    <a:lumOff val="90000"/>
                  </a:srgbClr>
                </a:solidFill>
              </a:rPr>
              <a:t>  король Сигизмунд </a:t>
            </a:r>
            <a:r>
              <a:rPr lang="en-US" sz="2800" dirty="0">
                <a:solidFill>
                  <a:srgbClr val="323232">
                    <a:lumMod val="10000"/>
                    <a:lumOff val="90000"/>
                  </a:srgbClr>
                </a:solidFill>
              </a:rPr>
              <a:t>III </a:t>
            </a:r>
            <a:r>
              <a:rPr lang="ru-RU" sz="2800" dirty="0">
                <a:solidFill>
                  <a:srgbClr val="323232">
                    <a:lumMod val="10000"/>
                    <a:lumOff val="90000"/>
                  </a:srgbClr>
                </a:solidFill>
              </a:rPr>
              <a:t>хочет быть и</a:t>
            </a:r>
            <a:br>
              <a:rPr lang="ru-RU" sz="2800" dirty="0">
                <a:solidFill>
                  <a:srgbClr val="323232">
                    <a:lumMod val="10000"/>
                    <a:lumOff val="90000"/>
                  </a:srgbClr>
                </a:solidFill>
              </a:rPr>
            </a:br>
            <a:r>
              <a:rPr lang="ru-RU" sz="2800" dirty="0">
                <a:solidFill>
                  <a:srgbClr val="323232">
                    <a:lumMod val="10000"/>
                    <a:lumOff val="90000"/>
                  </a:srgbClr>
                </a:solidFill>
              </a:rPr>
              <a:t>  русским царем</a:t>
            </a:r>
            <a:r>
              <a:rPr lang="ru-RU" sz="2800" dirty="0" smtClean="0">
                <a:solidFill>
                  <a:srgbClr val="323232">
                    <a:lumMod val="10000"/>
                    <a:lumOff val="90000"/>
                  </a:srgbClr>
                </a:solidFill>
              </a:rPr>
              <a:t>.</a:t>
            </a:r>
            <a:br>
              <a:rPr lang="ru-RU" sz="2800" dirty="0" smtClean="0">
                <a:solidFill>
                  <a:srgbClr val="323232">
                    <a:lumMod val="10000"/>
                    <a:lumOff val="90000"/>
                  </a:srgbClr>
                </a:solidFill>
              </a:rPr>
            </a:br>
            <a:endParaRPr lang="ru-RU" sz="3600" b="1" dirty="0">
              <a:solidFill>
                <a:srgbClr val="FFFF00"/>
              </a:solidFill>
              <a:latin typeface="+mj-lt"/>
            </a:endParaRPr>
          </a:p>
        </p:txBody>
      </p:sp>
      <p:sp>
        <p:nvSpPr>
          <p:cNvPr id="3" name="Подзаголовок 2"/>
          <p:cNvSpPr>
            <a:spLocks noGrp="1"/>
          </p:cNvSpPr>
          <p:nvPr>
            <p:ph type="subTitle" idx="1"/>
          </p:nvPr>
        </p:nvSpPr>
        <p:spPr>
          <a:xfrm>
            <a:off x="0" y="116632"/>
            <a:ext cx="9144000" cy="936104"/>
          </a:xfrm>
        </p:spPr>
        <p:txBody>
          <a:bodyPr>
            <a:normAutofit/>
          </a:bodyPr>
          <a:lstStyle/>
          <a:p>
            <a:r>
              <a:rPr lang="ru-RU" sz="4800" b="1" dirty="0" smtClean="0">
                <a:solidFill>
                  <a:srgbClr val="FF0000"/>
                </a:solidFill>
              </a:rPr>
              <a:t>Русь в смертельной опасности!</a:t>
            </a:r>
            <a:endParaRPr lang="ru-RU" sz="4800" b="1" dirty="0">
              <a:solidFill>
                <a:srgbClr val="FF0000"/>
              </a:solidFill>
            </a:endParaRPr>
          </a:p>
        </p:txBody>
      </p:sp>
      <p:pic>
        <p:nvPicPr>
          <p:cNvPr id="4" name="Picture 2" descr="http://www.myshared.ru/preview/60164/slide_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01" t="10999" r="50000" b="8900"/>
          <a:stretch/>
        </p:blipFill>
        <p:spPr bwMode="auto">
          <a:xfrm>
            <a:off x="6228184" y="1484784"/>
            <a:ext cx="2483768" cy="387582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351463"/>
            <a:ext cx="838842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8616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D:\Мои документы\Мои рисунки\My Pictures\My Pictures\Фотографии природы\der24b.jpg"/>
          <p:cNvPicPr>
            <a:picLocks noChangeAspect="1" noChangeArrowheads="1"/>
          </p:cNvPicPr>
          <p:nvPr/>
        </p:nvPicPr>
        <p:blipFill>
          <a:blip r:embed="rId4"/>
          <a:srcRect/>
          <a:stretch>
            <a:fillRect/>
          </a:stretch>
        </p:blipFill>
        <p:spPr bwMode="auto">
          <a:xfrm>
            <a:off x="-214313" y="-214313"/>
            <a:ext cx="9753601" cy="7315201"/>
          </a:xfrm>
          <a:prstGeom prst="rect">
            <a:avLst/>
          </a:prstGeom>
          <a:noFill/>
          <a:ln w="9525">
            <a:noFill/>
            <a:miter lim="800000"/>
            <a:headEnd/>
            <a:tailEnd/>
          </a:ln>
        </p:spPr>
      </p:pic>
      <p:pic>
        <p:nvPicPr>
          <p:cNvPr id="5" name="3186456_F.F.SHonSvoboda_grust__lyubov__schast_e.....mp3">
            <a:hlinkClick r:id="" action="ppaction://media"/>
          </p:cNvPr>
          <p:cNvPicPr>
            <a:picLocks noRot="1" noChangeAspect="1"/>
          </p:cNvPicPr>
          <p:nvPr>
            <a:audioFile r:link="rId1"/>
          </p:nvPr>
        </p:nvPicPr>
        <p:blipFill>
          <a:blip r:embed="rId5"/>
          <a:srcRect/>
          <a:stretch>
            <a:fillRect/>
          </a:stretch>
        </p:blipFill>
        <p:spPr bwMode="auto">
          <a:xfrm>
            <a:off x="8839200" y="6553200"/>
            <a:ext cx="304800" cy="304800"/>
          </a:xfrm>
          <a:prstGeom prst="rect">
            <a:avLst/>
          </a:prstGeom>
          <a:noFill/>
          <a:ln w="9525">
            <a:noFill/>
            <a:miter lim="800000"/>
            <a:headEnd/>
            <a:tailEnd/>
          </a:ln>
        </p:spPr>
      </p:pic>
    </p:spTree>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1">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D:\Мои документы\Мои рисунки\My Pictures\My Pictures\Фотографии природы\природа\s1555.jpg"/>
          <p:cNvPicPr>
            <a:picLocks noChangeAspect="1" noChangeArrowheads="1"/>
          </p:cNvPicPr>
          <p:nvPr/>
        </p:nvPicPr>
        <p:blipFill>
          <a:blip r:embed="rId3"/>
          <a:srcRect/>
          <a:stretch>
            <a:fillRect/>
          </a:stretch>
        </p:blipFill>
        <p:spPr bwMode="auto">
          <a:xfrm>
            <a:off x="0" y="17463"/>
            <a:ext cx="9144000" cy="6840537"/>
          </a:xfrm>
          <a:prstGeom prst="rect">
            <a:avLst/>
          </a:prstGeom>
          <a:noFill/>
          <a:ln w="9525">
            <a:noFill/>
            <a:miter lim="800000"/>
            <a:headEnd/>
            <a:tailEnd/>
          </a:ln>
        </p:spPr>
      </p:pic>
    </p:spTree>
  </p:cSld>
  <p:clrMapOvr>
    <a:masterClrMapping/>
  </p:clrMapOvr>
  <p:transition advClick="0" advTm="20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Box 1"/>
          <p:cNvSpPr txBox="1">
            <a:spLocks noChangeArrowheads="1"/>
          </p:cNvSpPr>
          <p:nvPr/>
        </p:nvSpPr>
        <p:spPr bwMode="auto">
          <a:xfrm>
            <a:off x="500063" y="714375"/>
            <a:ext cx="8358187" cy="5078413"/>
          </a:xfrm>
          <a:prstGeom prst="rect">
            <a:avLst/>
          </a:prstGeom>
          <a:noFill/>
          <a:ln w="9525">
            <a:noFill/>
            <a:miter lim="800000"/>
            <a:headEnd/>
            <a:tailEnd/>
          </a:ln>
        </p:spPr>
        <p:txBody>
          <a:bodyPr>
            <a:spAutoFit/>
          </a:bodyPr>
          <a:lstStyle/>
          <a:p>
            <a:r>
              <a:rPr lang="ru-RU" sz="3600" b="1">
                <a:latin typeface="Book Antiqua" pitchFamily="18" charset="0"/>
              </a:rPr>
              <a:t>Всё проходит. Остаётся Родина –</a:t>
            </a:r>
          </a:p>
          <a:p>
            <a:r>
              <a:rPr lang="ru-RU" sz="3600" b="1">
                <a:latin typeface="Book Antiqua" pitchFamily="18" charset="0"/>
              </a:rPr>
              <a:t>Та, что не изменит никогда.</a:t>
            </a:r>
          </a:p>
          <a:p>
            <a:r>
              <a:rPr lang="ru-RU" sz="3600" b="1">
                <a:latin typeface="Book Antiqua" pitchFamily="18" charset="0"/>
              </a:rPr>
              <a:t>С ней живу  любя, страдая, радуясь</a:t>
            </a:r>
          </a:p>
          <a:p>
            <a:r>
              <a:rPr lang="ru-RU" sz="3600" b="1">
                <a:latin typeface="Book Antiqua" pitchFamily="18" charset="0"/>
              </a:rPr>
              <a:t>Падая и поднимаясь ввысь…</a:t>
            </a:r>
          </a:p>
          <a:p>
            <a:endParaRPr lang="ru-RU" sz="3600" b="1">
              <a:latin typeface="Book Antiqua" pitchFamily="18" charset="0"/>
            </a:endParaRPr>
          </a:p>
          <a:p>
            <a:r>
              <a:rPr lang="ru-RU" sz="3600" b="1">
                <a:latin typeface="Book Antiqua" pitchFamily="18" charset="0"/>
              </a:rPr>
              <a:t>И ещё немало будет пройдено,</a:t>
            </a:r>
          </a:p>
          <a:p>
            <a:r>
              <a:rPr lang="ru-RU" sz="3600" b="1">
                <a:latin typeface="Book Antiqua" pitchFamily="18" charset="0"/>
              </a:rPr>
              <a:t>Коль зовут в грядущее пути.</a:t>
            </a:r>
          </a:p>
          <a:p>
            <a:r>
              <a:rPr lang="ru-RU" sz="3600" b="1">
                <a:latin typeface="Book Antiqua" pitchFamily="18" charset="0"/>
              </a:rPr>
              <a:t>Но светлей и чище чувства Родины</a:t>
            </a:r>
          </a:p>
          <a:p>
            <a:r>
              <a:rPr lang="ru-RU" sz="3600" b="1">
                <a:latin typeface="Book Antiqua" pitchFamily="18" charset="0"/>
              </a:rPr>
              <a:t>Людям никогда  не обрести…</a:t>
            </a:r>
          </a:p>
        </p:txBody>
      </p:sp>
      <p:pic>
        <p:nvPicPr>
          <p:cNvPr id="2" name="concerto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58744" y="5661248"/>
            <a:ext cx="609600" cy="609600"/>
          </a:xfrm>
          <a:prstGeom prst="rect">
            <a:avLst/>
          </a:prstGeom>
        </p:spPr>
      </p:pic>
    </p:spTree>
  </p:cSld>
  <p:clrMapOvr>
    <a:masterClrMapping/>
  </p:clrMapOvr>
  <p:transition advClick="0" advTm="70000"/>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0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Для Презентации\shkola_w700_h525.jpg"/>
          <p:cNvPicPr>
            <a:picLocks noChangeAspect="1" noChangeArrowheads="1"/>
          </p:cNvPicPr>
          <p:nvPr/>
        </p:nvPicPr>
        <p:blipFill rotWithShape="1">
          <a:blip r:embed="rId2">
            <a:extLst>
              <a:ext uri="{28A0092B-C50C-407E-A947-70E740481C1C}">
                <a14:useLocalDpi xmlns:a14="http://schemas.microsoft.com/office/drawing/2010/main" val="0"/>
              </a:ext>
            </a:extLst>
          </a:blip>
          <a:srcRect b="11910"/>
          <a:stretch/>
        </p:blipFill>
        <p:spPr bwMode="auto">
          <a:xfrm>
            <a:off x="0" y="543"/>
            <a:ext cx="9144000" cy="60412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0" y="6309320"/>
            <a:ext cx="4464496" cy="369332"/>
          </a:xfrm>
          <a:prstGeom prst="rect">
            <a:avLst/>
          </a:prstGeom>
          <a:noFill/>
        </p:spPr>
        <p:txBody>
          <a:bodyPr wrap="square" rtlCol="0">
            <a:spAutoFit/>
          </a:bodyPr>
          <a:lstStyle/>
          <a:p>
            <a:r>
              <a:rPr lang="ru-RU" dirty="0" smtClean="0">
                <a:solidFill>
                  <a:srgbClr val="002060"/>
                </a:solidFill>
              </a:rPr>
              <a:t>Презентацию составил Привалов А.Б.</a:t>
            </a:r>
            <a:endParaRPr lang="ru-RU" dirty="0">
              <a:solidFill>
                <a:srgbClr val="002060"/>
              </a:solidFill>
            </a:endParaRPr>
          </a:p>
        </p:txBody>
      </p:sp>
    </p:spTree>
    <p:extLst>
      <p:ext uri="{BB962C8B-B14F-4D97-AF65-F5344CB8AC3E}">
        <p14:creationId xmlns:p14="http://schemas.microsoft.com/office/powerpoint/2010/main" val="3002341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5574024"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0153" y="332655"/>
            <a:ext cx="2952328" cy="646331"/>
          </a:xfrm>
          <a:prstGeom prst="rect">
            <a:avLst/>
          </a:prstGeom>
          <a:noFill/>
        </p:spPr>
        <p:txBody>
          <a:bodyPr wrap="square" rtlCol="0">
            <a:spAutoFit/>
          </a:bodyPr>
          <a:lstStyle/>
          <a:p>
            <a:r>
              <a:rPr lang="ru-RU" dirty="0" smtClean="0"/>
              <a:t>Воззвание </a:t>
            </a:r>
            <a:r>
              <a:rPr lang="ru-RU" dirty="0" err="1" smtClean="0"/>
              <a:t>Козьмы</a:t>
            </a:r>
            <a:r>
              <a:rPr lang="ru-RU" dirty="0" smtClean="0"/>
              <a:t> Минина к нижегородцам</a:t>
            </a:r>
            <a:endParaRPr lang="ru-RU" dirty="0"/>
          </a:p>
        </p:txBody>
      </p:sp>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117" t="14937" r="18271"/>
          <a:stretch/>
        </p:blipFill>
        <p:spPr bwMode="auto">
          <a:xfrm>
            <a:off x="5940153" y="1412776"/>
            <a:ext cx="2952328" cy="433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0511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8520" y="0"/>
            <a:ext cx="9252520" cy="6858000"/>
          </a:xfrm>
          <a:solidFill>
            <a:schemeClr val="accent2"/>
          </a:solidFill>
        </p:spPr>
        <p:style>
          <a:lnRef idx="2">
            <a:schemeClr val="accent2"/>
          </a:lnRef>
          <a:fillRef idx="1">
            <a:schemeClr val="lt1"/>
          </a:fillRef>
          <a:effectRef idx="0">
            <a:schemeClr val="accent2"/>
          </a:effectRef>
          <a:fontRef idx="minor">
            <a:schemeClr val="dk1"/>
          </a:fontRef>
        </p:style>
        <p:txBody>
          <a:bodyPr/>
          <a:lstStyle/>
          <a:p>
            <a:pPr algn="l"/>
            <a:r>
              <a:rPr lang="ru-RU" sz="2800" dirty="0">
                <a:solidFill>
                  <a:schemeClr val="tx2">
                    <a:lumMod val="10000"/>
                    <a:lumOff val="90000"/>
                  </a:schemeClr>
                </a:solidFill>
                <a:latin typeface="+mj-lt"/>
              </a:rPr>
              <a:t/>
            </a:r>
            <a:br>
              <a:rPr lang="ru-RU" sz="2800" dirty="0">
                <a:solidFill>
                  <a:schemeClr val="tx2">
                    <a:lumMod val="10000"/>
                    <a:lumOff val="90000"/>
                  </a:schemeClr>
                </a:solidFill>
                <a:latin typeface="+mj-lt"/>
              </a:rPr>
            </a:br>
            <a:r>
              <a:rPr lang="ru-RU" sz="2800" dirty="0" smtClean="0">
                <a:solidFill>
                  <a:schemeClr val="tx2">
                    <a:lumMod val="10000"/>
                    <a:lumOff val="90000"/>
                  </a:schemeClr>
                </a:solidFill>
                <a:latin typeface="+mj-lt"/>
              </a:rPr>
              <a:t/>
            </a:r>
            <a:br>
              <a:rPr lang="ru-RU" sz="2800" dirty="0" smtClean="0">
                <a:solidFill>
                  <a:schemeClr val="tx2">
                    <a:lumMod val="10000"/>
                    <a:lumOff val="90000"/>
                  </a:schemeClr>
                </a:solidFill>
                <a:latin typeface="+mj-lt"/>
              </a:rPr>
            </a:br>
            <a:r>
              <a:rPr lang="ru-RU" sz="2800" dirty="0" smtClean="0">
                <a:solidFill>
                  <a:schemeClr val="tx2">
                    <a:lumMod val="10000"/>
                    <a:lumOff val="90000"/>
                  </a:schemeClr>
                </a:solidFill>
                <a:latin typeface="+mj-lt"/>
              </a:rPr>
              <a:t> </a:t>
            </a:r>
            <a:endParaRPr lang="ru-RU" sz="3600" dirty="0">
              <a:solidFill>
                <a:srgbClr val="FFFF00"/>
              </a:solidFill>
              <a:latin typeface="+mj-lt"/>
            </a:endParaRPr>
          </a:p>
        </p:txBody>
      </p:sp>
      <p:sp>
        <p:nvSpPr>
          <p:cNvPr id="3" name="Подзаголовок 2"/>
          <p:cNvSpPr>
            <a:spLocks noGrp="1"/>
          </p:cNvSpPr>
          <p:nvPr>
            <p:ph type="subTitle" idx="1"/>
          </p:nvPr>
        </p:nvSpPr>
        <p:spPr>
          <a:xfrm>
            <a:off x="0" y="332656"/>
            <a:ext cx="9144000" cy="936104"/>
          </a:xfrm>
        </p:spPr>
        <p:txBody>
          <a:bodyPr>
            <a:normAutofit fontScale="85000" lnSpcReduction="10000"/>
          </a:bodyPr>
          <a:lstStyle/>
          <a:p>
            <a:r>
              <a:rPr lang="ru-RU" sz="4800" b="1" dirty="0" smtClean="0">
                <a:solidFill>
                  <a:schemeClr val="accent1">
                    <a:lumMod val="60000"/>
                    <a:lumOff val="40000"/>
                  </a:schemeClr>
                </a:solidFill>
              </a:rPr>
              <a:t>Формирование народного ополчения</a:t>
            </a:r>
            <a:endParaRPr lang="ru-RU" sz="4800" b="1" dirty="0">
              <a:solidFill>
                <a:schemeClr val="accent1">
                  <a:lumMod val="60000"/>
                  <a:lumOff val="40000"/>
                </a:schemeClr>
              </a:solidFill>
            </a:endParaRPr>
          </a:p>
        </p:txBody>
      </p:sp>
      <p:pic>
        <p:nvPicPr>
          <p:cNvPr id="1026" name="Picture 2" descr="C:\Users\Привалов\Pictures\s98597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340768"/>
            <a:ext cx="3503092" cy="38884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5536" y="1052736"/>
            <a:ext cx="4597458" cy="5930215"/>
          </a:xfrm>
          <a:prstGeom prst="rect">
            <a:avLst/>
          </a:prstGeom>
          <a:noFill/>
        </p:spPr>
        <p:txBody>
          <a:bodyPr wrap="square" rtlCol="0">
            <a:spAutoFit/>
          </a:bodyPr>
          <a:lstStyle/>
          <a:p>
            <a:r>
              <a:rPr lang="ru-RU" dirty="0" smtClean="0">
                <a:solidFill>
                  <a:srgbClr val="FFFF00"/>
                </a:solidFill>
              </a:rPr>
              <a:t>Центром формирования ополчения стал Нижний Новгород. В сентябре 1611 г «торговый человек», земский староста </a:t>
            </a:r>
            <a:r>
              <a:rPr lang="ru-RU" b="1" dirty="0" smtClean="0"/>
              <a:t>Кузьма Минин </a:t>
            </a:r>
            <a:r>
              <a:rPr lang="ru-RU" dirty="0" smtClean="0">
                <a:solidFill>
                  <a:srgbClr val="FFFF00"/>
                </a:solidFill>
              </a:rPr>
              <a:t>обратился к горожанам с речью:</a:t>
            </a:r>
          </a:p>
          <a:p>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ru-RU" sz="2000" b="1" dirty="0">
                <a:effectLst>
                  <a:outerShdw blurRad="38100" dist="38100" dir="2700000" algn="tl">
                    <a:srgbClr val="000000">
                      <a:alpha val="43137"/>
                    </a:srgbClr>
                  </a:outerShdw>
                </a:effectLst>
                <a:latin typeface="Times New Roman" pitchFamily="18" charset="0"/>
                <a:cs typeface="Times New Roman" pitchFamily="18" charset="0"/>
              </a:rPr>
              <a:t>Православные люди! Коли нам </a:t>
            </a:r>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подать </a:t>
            </a:r>
            <a:r>
              <a:rPr lang="ru-RU" sz="2000" b="1" dirty="0">
                <a:effectLst>
                  <a:outerShdw blurRad="38100" dist="38100" dir="2700000" algn="tl">
                    <a:srgbClr val="000000">
                      <a:alpha val="43137"/>
                    </a:srgbClr>
                  </a:outerShdw>
                </a:effectLst>
                <a:latin typeface="Times New Roman" pitchFamily="18" charset="0"/>
                <a:cs typeface="Times New Roman" pitchFamily="18" charset="0"/>
              </a:rPr>
              <a:t>помощь Московскому государству – не пожалеем животов наших, да и не токмо животов, дворы свои продадим, жен, детей в кабалу отдадим; будем бить челом, чтоб шли заступиться за истинную Веру… Дело великое мы совершим, если нас Бог благословит, слава будет нам от всей земли русской, что от такого малого города произойдет такое великое дело. </a:t>
            </a:r>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Многие </a:t>
            </a:r>
            <a:r>
              <a:rPr lang="ru-RU" sz="2000" b="1" dirty="0">
                <a:effectLst>
                  <a:outerShdw blurRad="38100" dist="38100" dir="2700000" algn="tl">
                    <a:srgbClr val="000000">
                      <a:alpha val="43137"/>
                    </a:srgbClr>
                  </a:outerShdw>
                </a:effectLst>
                <a:latin typeface="Times New Roman" pitchFamily="18" charset="0"/>
                <a:cs typeface="Times New Roman" pitchFamily="18" charset="0"/>
              </a:rPr>
              <a:t>города к нам пристанут, и мы вместе с ними дружно отобьемся от иноземцев».</a:t>
            </a:r>
          </a:p>
        </p:txBody>
      </p:sp>
    </p:spTree>
    <p:extLst>
      <p:ext uri="{BB962C8B-B14F-4D97-AF65-F5344CB8AC3E}">
        <p14:creationId xmlns:p14="http://schemas.microsoft.com/office/powerpoint/2010/main" val="674822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8520" y="0"/>
            <a:ext cx="9252520" cy="6858000"/>
          </a:xfrm>
          <a:solidFill>
            <a:schemeClr val="accent2"/>
          </a:solidFill>
        </p:spPr>
        <p:style>
          <a:lnRef idx="2">
            <a:schemeClr val="accent2"/>
          </a:lnRef>
          <a:fillRef idx="1">
            <a:schemeClr val="lt1"/>
          </a:fillRef>
          <a:effectRef idx="0">
            <a:schemeClr val="accent2"/>
          </a:effectRef>
          <a:fontRef idx="minor">
            <a:schemeClr val="dk1"/>
          </a:fontRef>
        </p:style>
        <p:txBody>
          <a:bodyPr/>
          <a:lstStyle/>
          <a:p>
            <a:pPr algn="l"/>
            <a:r>
              <a:rPr lang="ru-RU" sz="2800" dirty="0">
                <a:solidFill>
                  <a:schemeClr val="tx2">
                    <a:lumMod val="10000"/>
                    <a:lumOff val="90000"/>
                  </a:schemeClr>
                </a:solidFill>
                <a:latin typeface="+mj-lt"/>
              </a:rPr>
              <a:t/>
            </a:r>
            <a:br>
              <a:rPr lang="ru-RU" sz="2800" dirty="0">
                <a:solidFill>
                  <a:schemeClr val="tx2">
                    <a:lumMod val="10000"/>
                    <a:lumOff val="90000"/>
                  </a:schemeClr>
                </a:solidFill>
                <a:latin typeface="+mj-lt"/>
              </a:rPr>
            </a:br>
            <a:r>
              <a:rPr lang="ru-RU" sz="2800" dirty="0" smtClean="0">
                <a:solidFill>
                  <a:schemeClr val="tx2">
                    <a:lumMod val="10000"/>
                    <a:lumOff val="90000"/>
                  </a:schemeClr>
                </a:solidFill>
                <a:latin typeface="+mj-lt"/>
              </a:rPr>
              <a:t/>
            </a:r>
            <a:br>
              <a:rPr lang="ru-RU" sz="2800" dirty="0" smtClean="0">
                <a:solidFill>
                  <a:schemeClr val="tx2">
                    <a:lumMod val="10000"/>
                    <a:lumOff val="90000"/>
                  </a:schemeClr>
                </a:solidFill>
                <a:latin typeface="+mj-lt"/>
              </a:rPr>
            </a:br>
            <a:r>
              <a:rPr lang="ru-RU" sz="2800" dirty="0" smtClean="0">
                <a:solidFill>
                  <a:schemeClr val="tx2">
                    <a:lumMod val="10000"/>
                    <a:lumOff val="90000"/>
                  </a:schemeClr>
                </a:solidFill>
                <a:latin typeface="+mj-lt"/>
              </a:rPr>
              <a:t> </a:t>
            </a:r>
            <a:endParaRPr lang="ru-RU" sz="3600" dirty="0">
              <a:solidFill>
                <a:srgbClr val="FFFF00"/>
              </a:solidFill>
              <a:latin typeface="+mj-lt"/>
            </a:endParaRPr>
          </a:p>
        </p:txBody>
      </p:sp>
      <p:sp>
        <p:nvSpPr>
          <p:cNvPr id="3" name="Подзаголовок 2"/>
          <p:cNvSpPr>
            <a:spLocks noGrp="1"/>
          </p:cNvSpPr>
          <p:nvPr>
            <p:ph type="subTitle" idx="1"/>
          </p:nvPr>
        </p:nvSpPr>
        <p:spPr>
          <a:xfrm>
            <a:off x="0" y="332656"/>
            <a:ext cx="9144000" cy="936104"/>
          </a:xfrm>
        </p:spPr>
        <p:txBody>
          <a:bodyPr>
            <a:normAutofit fontScale="85000" lnSpcReduction="10000"/>
          </a:bodyPr>
          <a:lstStyle/>
          <a:p>
            <a:r>
              <a:rPr lang="ru-RU" sz="4800" b="1" dirty="0" smtClean="0">
                <a:solidFill>
                  <a:schemeClr val="accent1">
                    <a:lumMod val="60000"/>
                    <a:lumOff val="40000"/>
                  </a:schemeClr>
                </a:solidFill>
              </a:rPr>
              <a:t>Формирование народного ополчения</a:t>
            </a:r>
            <a:endParaRPr lang="ru-RU" sz="4800" b="1" dirty="0">
              <a:solidFill>
                <a:schemeClr val="accent1">
                  <a:lumMod val="60000"/>
                  <a:lumOff val="40000"/>
                </a:schemeClr>
              </a:solidFill>
            </a:endParaRPr>
          </a:p>
        </p:txBody>
      </p:sp>
      <p:pic>
        <p:nvPicPr>
          <p:cNvPr id="2051" name="Picture 3" descr="C:\Users\Привалов\Pictures\509px-Appeal_of_Min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758" y="980729"/>
            <a:ext cx="4344402" cy="51125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76056" y="6309320"/>
            <a:ext cx="3672408" cy="338554"/>
          </a:xfrm>
          <a:prstGeom prst="rect">
            <a:avLst/>
          </a:prstGeom>
          <a:noFill/>
        </p:spPr>
        <p:txBody>
          <a:bodyPr wrap="square" rtlCol="0">
            <a:spAutoFit/>
          </a:bodyPr>
          <a:lstStyle/>
          <a:p>
            <a:r>
              <a:rPr lang="ru-RU" sz="1600" dirty="0" smtClean="0"/>
              <a:t>Призыв К. Минина.    </a:t>
            </a:r>
            <a:r>
              <a:rPr lang="ru-RU" sz="1200" dirty="0" smtClean="0"/>
              <a:t>Худ. К. Маковский</a:t>
            </a:r>
            <a:endParaRPr lang="ru-RU" sz="1200" dirty="0"/>
          </a:p>
        </p:txBody>
      </p:sp>
      <p:pic>
        <p:nvPicPr>
          <p:cNvPr id="2052" name="Picture 4" descr="C:\Users\Привалов\Pictures\К.Минин\8453149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42" y="980729"/>
            <a:ext cx="4120949" cy="27088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520" y="3789040"/>
            <a:ext cx="4104456" cy="830997"/>
          </a:xfrm>
          <a:prstGeom prst="rect">
            <a:avLst/>
          </a:prstGeom>
          <a:noFill/>
        </p:spPr>
        <p:txBody>
          <a:bodyPr wrap="square" rtlCol="0">
            <a:spAutoFit/>
          </a:bodyPr>
          <a:lstStyle/>
          <a:p>
            <a:pPr algn="ctr"/>
            <a:r>
              <a:rPr lang="ru-RU" sz="1600" dirty="0" smtClean="0"/>
              <a:t>Послы нижегородцев просят князя                 Д. Пожарского встать во главе ополчения</a:t>
            </a:r>
            <a:endParaRPr lang="ru-RU" sz="1600" dirty="0"/>
          </a:p>
        </p:txBody>
      </p:sp>
      <p:sp>
        <p:nvSpPr>
          <p:cNvPr id="8" name="TextBox 7"/>
          <p:cNvSpPr txBox="1"/>
          <p:nvPr/>
        </p:nvSpPr>
        <p:spPr>
          <a:xfrm>
            <a:off x="395536" y="4797152"/>
            <a:ext cx="3875555" cy="1754326"/>
          </a:xfrm>
          <a:prstGeom prst="rect">
            <a:avLst/>
          </a:prstGeom>
          <a:noFill/>
        </p:spPr>
        <p:txBody>
          <a:bodyPr wrap="square" rtlCol="0">
            <a:spAutoFit/>
          </a:bodyPr>
          <a:lstStyle/>
          <a:p>
            <a:r>
              <a:rPr lang="ru-RU" dirty="0" smtClean="0">
                <a:solidFill>
                  <a:srgbClr val="FFFF00"/>
                </a:solidFill>
              </a:rPr>
              <a:t>Вождем ополчения выбрали князя Дмитрия Пожарского, мужественно сражавшегося с поляками и лечившегося от ран. Он пожелал чтоб хозяйственную часть возглавил         К. Минин.</a:t>
            </a:r>
            <a:endParaRPr lang="ru-RU" dirty="0">
              <a:solidFill>
                <a:srgbClr val="FFFF00"/>
              </a:solidFill>
            </a:endParaRPr>
          </a:p>
        </p:txBody>
      </p:sp>
    </p:spTree>
    <p:extLst>
      <p:ext uri="{BB962C8B-B14F-4D97-AF65-F5344CB8AC3E}">
        <p14:creationId xmlns:p14="http://schemas.microsoft.com/office/powerpoint/2010/main" val="11180349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8520" y="0"/>
            <a:ext cx="9252520" cy="6858000"/>
          </a:xfrm>
          <a:solidFill>
            <a:schemeClr val="accent2"/>
          </a:solidFill>
        </p:spPr>
        <p:style>
          <a:lnRef idx="2">
            <a:schemeClr val="accent2"/>
          </a:lnRef>
          <a:fillRef idx="1">
            <a:schemeClr val="lt1"/>
          </a:fillRef>
          <a:effectRef idx="0">
            <a:schemeClr val="accent2"/>
          </a:effectRef>
          <a:fontRef idx="minor">
            <a:schemeClr val="dk1"/>
          </a:fontRef>
        </p:style>
        <p:txBody>
          <a:bodyPr/>
          <a:lstStyle/>
          <a:p>
            <a:endParaRPr lang="ru-RU" b="1" dirty="0">
              <a:solidFill>
                <a:srgbClr val="FFFF00"/>
              </a:solidFill>
              <a:latin typeface="Izhitsa" pitchFamily="34" charset="0"/>
            </a:endParaRPr>
          </a:p>
        </p:txBody>
      </p:sp>
      <p:sp>
        <p:nvSpPr>
          <p:cNvPr id="3" name="Подзаголовок 2"/>
          <p:cNvSpPr>
            <a:spLocks noGrp="1"/>
          </p:cNvSpPr>
          <p:nvPr>
            <p:ph type="subTitle" idx="1"/>
          </p:nvPr>
        </p:nvSpPr>
        <p:spPr>
          <a:xfrm>
            <a:off x="0" y="332656"/>
            <a:ext cx="9144000" cy="936104"/>
          </a:xfrm>
        </p:spPr>
        <p:txBody>
          <a:bodyPr>
            <a:normAutofit/>
          </a:bodyPr>
          <a:lstStyle/>
          <a:p>
            <a:r>
              <a:rPr lang="ru-RU" sz="4800" b="1" dirty="0" smtClean="0">
                <a:solidFill>
                  <a:schemeClr val="accent1">
                    <a:lumMod val="60000"/>
                    <a:lumOff val="40000"/>
                  </a:schemeClr>
                </a:solidFill>
              </a:rPr>
              <a:t>Польско-шведская Интервенция</a:t>
            </a:r>
            <a:endParaRPr lang="ru-RU" sz="4800" b="1" dirty="0">
              <a:solidFill>
                <a:schemeClr val="accent1">
                  <a:lumMod val="60000"/>
                  <a:lumOff val="40000"/>
                </a:schemeClr>
              </a:solidFill>
            </a:endParaRPr>
          </a:p>
        </p:txBody>
      </p:sp>
      <p:pic>
        <p:nvPicPr>
          <p:cNvPr id="4" name="Picture 6" descr="Смута"/>
          <p:cNvPicPr>
            <a:picLocks noGrp="1" noChangeAspect="1" noChangeArrowheads="1"/>
          </p:cNvPicPr>
          <p:nvPr/>
        </p:nvPicPr>
        <p:blipFill rotWithShape="1">
          <a:blip r:embed="rId2" cstate="print">
            <a:extLst>
              <a:ext uri="{28A0092B-C50C-407E-A947-70E740481C1C}">
                <a14:useLocalDpi xmlns:a14="http://schemas.microsoft.com/office/drawing/2010/main" val="0"/>
              </a:ext>
            </a:extLst>
          </a:blip>
          <a:srcRect l="34255" t="12576" r="17516" b="36199"/>
          <a:stretch/>
        </p:blipFill>
        <p:spPr bwMode="auto">
          <a:xfrm>
            <a:off x="4306935" y="1229584"/>
            <a:ext cx="4495972" cy="335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Презентация Минин и Пожарский. Слайд 1"/>
          <p:cNvPicPr>
            <a:picLocks noChangeAspect="1" noChangeArrowheads="1"/>
          </p:cNvPicPr>
          <p:nvPr/>
        </p:nvPicPr>
        <p:blipFill rotWithShape="1">
          <a:blip r:embed="rId3">
            <a:extLst>
              <a:ext uri="{28A0092B-C50C-407E-A947-70E740481C1C}">
                <a14:useLocalDpi xmlns:a14="http://schemas.microsoft.com/office/drawing/2010/main" val="0"/>
              </a:ext>
            </a:extLst>
          </a:blip>
          <a:srcRect l="9754" t="19272" r="10999" b="15728"/>
          <a:stretch/>
        </p:blipFill>
        <p:spPr bwMode="auto">
          <a:xfrm>
            <a:off x="179512" y="3950469"/>
            <a:ext cx="4464496" cy="2746451"/>
          </a:xfrm>
          <a:prstGeom prst="rect">
            <a:avLst/>
          </a:prstGeom>
          <a:ln w="88900" cap="sq" cmpd="thickThin">
            <a:solidFill>
              <a:schemeClr val="accent1">
                <a:lumMod val="60000"/>
                <a:lumOff val="4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8" name="Picture 4" descr="икона"/>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439652" y="1340768"/>
            <a:ext cx="1944216" cy="2359118"/>
          </a:xfr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04048" y="4797152"/>
            <a:ext cx="3888432" cy="830997"/>
          </a:xfrm>
          <a:prstGeom prst="rect">
            <a:avLst/>
          </a:prstGeom>
          <a:noFill/>
        </p:spPr>
        <p:txBody>
          <a:bodyPr wrap="square" rtlCol="0">
            <a:spAutoFit/>
          </a:bodyPr>
          <a:lstStyle/>
          <a:p>
            <a:pPr algn="ctr"/>
            <a:r>
              <a:rPr lang="ru-RU" sz="2400" dirty="0" smtClean="0">
                <a:solidFill>
                  <a:srgbClr val="FFFF00"/>
                </a:solidFill>
              </a:rPr>
              <a:t>Путь ополчения К. Минина и Д. Пожарского</a:t>
            </a:r>
            <a:endParaRPr lang="ru-RU" sz="2400" dirty="0">
              <a:solidFill>
                <a:srgbClr val="FFFF00"/>
              </a:solidFill>
            </a:endParaRPr>
          </a:p>
        </p:txBody>
      </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636" y="1142303"/>
            <a:ext cx="2232248" cy="270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одзаголовок 5"/>
          <p:cNvSpPr>
            <a:spLocks noGrp="1"/>
          </p:cNvSpPr>
          <p:nvPr>
            <p:ph type="subTitle" idx="1"/>
          </p:nvPr>
        </p:nvSpPr>
        <p:spPr/>
        <p:txBody>
          <a:bodyPr/>
          <a:lstStyle/>
          <a:p>
            <a:endParaRPr lang="ru-RU"/>
          </a:p>
        </p:txBody>
      </p:sp>
    </p:spTree>
    <p:extLst>
      <p:ext uri="{BB962C8B-B14F-4D97-AF65-F5344CB8AC3E}">
        <p14:creationId xmlns:p14="http://schemas.microsoft.com/office/powerpoint/2010/main" val="290647632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968</TotalTime>
  <Words>508</Words>
  <Application>Microsoft Office PowerPoint</Application>
  <PresentationFormat>Экран (4:3)</PresentationFormat>
  <Paragraphs>108</Paragraphs>
  <Slides>53</Slides>
  <Notes>29</Notes>
  <HiddenSlides>0</HiddenSlides>
  <MMClips>4</MMClips>
  <ScaleCrop>false</ScaleCrop>
  <HeadingPairs>
    <vt:vector size="4" baseType="variant">
      <vt:variant>
        <vt:lpstr>Тема</vt:lpstr>
      </vt:variant>
      <vt:variant>
        <vt:i4>1</vt:i4>
      </vt:variant>
      <vt:variant>
        <vt:lpstr>Заголовки слайдов</vt:lpstr>
      </vt:variant>
      <vt:variant>
        <vt:i4>53</vt:i4>
      </vt:variant>
    </vt:vector>
  </HeadingPairs>
  <TitlesOfParts>
    <vt:vector size="54" baseType="lpstr">
      <vt:lpstr>Тема Office</vt:lpstr>
      <vt:lpstr>Презентация PowerPoint</vt:lpstr>
      <vt:lpstr>Презентация PowerPoint</vt:lpstr>
      <vt:lpstr>Презентация PowerPoint</vt:lpstr>
      <vt:lpstr>Презентация PowerPoint</vt:lpstr>
      <vt:lpstr>В стране полыхает гражданская война.   Войска интервентов рвут на части   Русскую землю.   В стране голод, недовольство.   Бояре впустили поляков в Москву   Они захватили Кремль. Польский    король Сигизмунд III хочет быть и   русским царем. </vt:lpstr>
      <vt:lpstr>Презентация PowerPoint</vt:lpstr>
      <vt:lpstr>   </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WareZ Provider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www.PHILka.RU</dc:creator>
  <cp:lastModifiedBy>Admin</cp:lastModifiedBy>
  <cp:revision>96</cp:revision>
  <dcterms:created xsi:type="dcterms:W3CDTF">2010-10-15T15:41:19Z</dcterms:created>
  <dcterms:modified xsi:type="dcterms:W3CDTF">2016-10-26T22:31:45Z</dcterms:modified>
</cp:coreProperties>
</file>