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59" r:id="rId4"/>
    <p:sldId id="261" r:id="rId5"/>
    <p:sldId id="262" r:id="rId6"/>
    <p:sldId id="263" r:id="rId7"/>
    <p:sldId id="264" r:id="rId8"/>
    <p:sldId id="265" r:id="rId9"/>
    <p:sldId id="273" r:id="rId10"/>
    <p:sldId id="266" r:id="rId11"/>
    <p:sldId id="270" r:id="rId12"/>
    <p:sldId id="271" r:id="rId13"/>
    <p:sldId id="272" r:id="rId14"/>
    <p:sldId id="275" r:id="rId15"/>
    <p:sldId id="27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E1D9F-D42B-407C-93A3-ED56985B18EF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D4377-34D8-4E78-B28F-5C9CC2A16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295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E1D9F-D42B-407C-93A3-ED56985B18EF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D4377-34D8-4E78-B28F-5C9CC2A16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115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E1D9F-D42B-407C-93A3-ED56985B18EF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D4377-34D8-4E78-B28F-5C9CC2A16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44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E1D9F-D42B-407C-93A3-ED56985B18EF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D4377-34D8-4E78-B28F-5C9CC2A16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528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E1D9F-D42B-407C-93A3-ED56985B18EF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D4377-34D8-4E78-B28F-5C9CC2A16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510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E1D9F-D42B-407C-93A3-ED56985B18EF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D4377-34D8-4E78-B28F-5C9CC2A16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733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E1D9F-D42B-407C-93A3-ED56985B18EF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D4377-34D8-4E78-B28F-5C9CC2A16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835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E1D9F-D42B-407C-93A3-ED56985B18EF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D4377-34D8-4E78-B28F-5C9CC2A16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481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E1D9F-D42B-407C-93A3-ED56985B18EF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D4377-34D8-4E78-B28F-5C9CC2A16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038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E1D9F-D42B-407C-93A3-ED56985B18EF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D4377-34D8-4E78-B28F-5C9CC2A16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044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E1D9F-D42B-407C-93A3-ED56985B18EF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D4377-34D8-4E78-B28F-5C9CC2A16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075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E1D9F-D42B-407C-93A3-ED56985B18EF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D4377-34D8-4E78-B28F-5C9CC2A16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74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b="1" dirty="0" smtClean="0"/>
              <a:t>Районный семинар учителей начальной школы 27 ноября 2014</a:t>
            </a:r>
          </a:p>
        </p:txBody>
      </p:sp>
      <p:pic>
        <p:nvPicPr>
          <p:cNvPr id="2050" name="Picture 2" descr="C:\Documents and Settings\DreamWolf\Мои документы\школа дошколят\дошколята\будущие\P13308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3608" y="1556792"/>
            <a:ext cx="6696993" cy="5021806"/>
          </a:xfrm>
        </p:spPr>
      </p:pic>
    </p:spTree>
    <p:extLst>
      <p:ext uri="{BB962C8B-B14F-4D97-AF65-F5344CB8AC3E}">
        <p14:creationId xmlns:p14="http://schemas.microsoft.com/office/powerpoint/2010/main" val="63249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Работа между заседаниями МО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000" b="1" dirty="0" smtClean="0"/>
              <a:t>- «Осень – славная пора»</a:t>
            </a:r>
          </a:p>
          <a:p>
            <a:pPr marL="0" indent="0">
              <a:buNone/>
            </a:pPr>
            <a:r>
              <a:rPr lang="ru-RU" sz="4000" b="1" dirty="0" smtClean="0"/>
              <a:t>- «День первоклассника»</a:t>
            </a:r>
          </a:p>
          <a:p>
            <a:pPr marL="0" indent="0">
              <a:buNone/>
            </a:pPr>
            <a:r>
              <a:rPr lang="ru-RU" sz="4000" b="1" dirty="0" smtClean="0"/>
              <a:t>- «Зимушка-зима»</a:t>
            </a:r>
          </a:p>
          <a:p>
            <a:pPr marL="0" indent="0">
              <a:buNone/>
            </a:pPr>
            <a:r>
              <a:rPr lang="ru-RU" sz="4000" b="1" dirty="0" smtClean="0"/>
              <a:t>- «Здравствуй весна»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6137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/>
              <a:t>Участие  в общешкольных конкурсах стихов, спортивных мероприятий, конкурсах</a:t>
            </a:r>
            <a:br>
              <a:rPr lang="ru-RU" sz="3200" b="1" dirty="0" smtClean="0"/>
            </a:br>
            <a:r>
              <a:rPr lang="ru-RU" sz="3200" b="1" dirty="0" smtClean="0"/>
              <a:t>Игровые программы «А ну-ка, мальчики!» (девочки)</a:t>
            </a:r>
            <a:br>
              <a:rPr lang="ru-RU" sz="3200" b="1" dirty="0" smtClean="0"/>
            </a:br>
            <a:r>
              <a:rPr lang="ru-RU" sz="3200" b="1" dirty="0" smtClean="0"/>
              <a:t>Участие в неделе памяти (мероприятия  к Дню Победы)</a:t>
            </a:r>
            <a:br>
              <a:rPr lang="ru-RU" sz="3200" b="1" dirty="0" smtClean="0"/>
            </a:br>
            <a:r>
              <a:rPr lang="ru-RU" sz="3200" b="1" dirty="0" smtClean="0"/>
              <a:t>Школьная научно-практическая конференция</a:t>
            </a:r>
            <a:br>
              <a:rPr lang="ru-RU" sz="3200" b="1" dirty="0" smtClean="0"/>
            </a:br>
            <a:r>
              <a:rPr lang="ru-RU" sz="3200" b="1" dirty="0" smtClean="0"/>
              <a:t>«До свидания школа »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664378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Итоги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496944" cy="4958011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«Я рисую мир» (Яковлев С. –призёр)</a:t>
            </a:r>
          </a:p>
          <a:p>
            <a:r>
              <a:rPr lang="ru-RU" sz="3600" b="1" dirty="0" smtClean="0"/>
              <a:t>Фестиваль национальных культур «Мы вместе»(Привалова К.- 2 место)</a:t>
            </a:r>
          </a:p>
          <a:p>
            <a:r>
              <a:rPr lang="ru-RU" sz="3600" b="1" dirty="0" smtClean="0"/>
              <a:t>Конкурс самодельной игрушки (</a:t>
            </a:r>
            <a:r>
              <a:rPr lang="ru-RU" sz="3600" b="1" dirty="0" err="1" smtClean="0"/>
              <a:t>Сакова</a:t>
            </a:r>
            <a:r>
              <a:rPr lang="ru-RU" sz="3600" b="1" dirty="0" smtClean="0"/>
              <a:t> А. - призёр)</a:t>
            </a:r>
          </a:p>
          <a:p>
            <a:r>
              <a:rPr lang="ru-RU" sz="3600" b="1" dirty="0" smtClean="0"/>
              <a:t>Конкурс декоративно- прикладного творчества (</a:t>
            </a:r>
            <a:r>
              <a:rPr lang="ru-RU" sz="3600" b="1" dirty="0" err="1" smtClean="0"/>
              <a:t>Сакова</a:t>
            </a:r>
            <a:r>
              <a:rPr lang="ru-RU" sz="3600" b="1" dirty="0" smtClean="0"/>
              <a:t> А., Золотова С., Рыжова Т.)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4126440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Autofit/>
          </a:bodyPr>
          <a:lstStyle/>
          <a:p>
            <a:pPr algn="l"/>
            <a:r>
              <a:rPr lang="ru-RU" sz="4000" b="1" dirty="0" smtClean="0"/>
              <a:t>-Конкурс художественной фотографии (</a:t>
            </a:r>
            <a:r>
              <a:rPr lang="ru-RU" sz="4000" b="1" dirty="0" err="1" smtClean="0"/>
              <a:t>Сакова</a:t>
            </a:r>
            <a:r>
              <a:rPr lang="ru-RU" sz="4000" b="1" dirty="0" smtClean="0"/>
              <a:t> А.- призёр)</a:t>
            </a:r>
            <a:br>
              <a:rPr lang="ru-RU" sz="4000" b="1" dirty="0" smtClean="0"/>
            </a:br>
            <a:r>
              <a:rPr lang="ru-RU" sz="4000" b="1" dirty="0" smtClean="0"/>
              <a:t>-эколого-биологический конкурс (</a:t>
            </a:r>
            <a:r>
              <a:rPr lang="ru-RU" sz="4000" b="1" dirty="0" err="1" smtClean="0"/>
              <a:t>Сакова</a:t>
            </a:r>
            <a:r>
              <a:rPr lang="ru-RU" sz="4000" b="1" dirty="0" smtClean="0"/>
              <a:t> А.- призёр)</a:t>
            </a:r>
            <a:br>
              <a:rPr lang="ru-RU" sz="4000" b="1" dirty="0" smtClean="0"/>
            </a:br>
            <a:r>
              <a:rPr lang="ru-RU" sz="4000" b="1" dirty="0" smtClean="0"/>
              <a:t>-районный фестиваль «Планета талантов» (Привалова К.- 2 место, Маслова Я.- 1 место)</a:t>
            </a:r>
            <a:br>
              <a:rPr lang="ru-RU" sz="4000" b="1" dirty="0" smtClean="0"/>
            </a:br>
            <a:r>
              <a:rPr lang="ru-RU" sz="4000" b="1" dirty="0" smtClean="0"/>
              <a:t>-районная научно- практическая конференция «Умка» (участники, 2 класс, Привалова К)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882055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4000" b="1" dirty="0" smtClean="0"/>
              <a:t>- Участие в школьной и районной предметных олимпиадах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521202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856662" cy="1143000"/>
          </a:xfrm>
        </p:spPr>
        <p:txBody>
          <a:bodyPr/>
          <a:lstStyle/>
          <a:p>
            <a:pPr eaLnBrk="1" hangingPunct="1"/>
            <a:r>
              <a:rPr lang="ru-RU" altLang="ru-RU" b="1" dirty="0" smtClean="0"/>
              <a:t>«Школа дошколят»</a:t>
            </a:r>
            <a:endParaRPr lang="ru-RU" altLang="ru-RU" b="1" dirty="0" smtClean="0"/>
          </a:p>
        </p:txBody>
      </p:sp>
      <p:pic>
        <p:nvPicPr>
          <p:cNvPr id="7170" name="Picture 2" descr="C:\Documents and Settings\DreamWolf\Мои документы\школа дошколят\дошколята\будущие\P12704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268413"/>
            <a:ext cx="6567487" cy="4926012"/>
          </a:xfrm>
        </p:spPr>
      </p:pic>
    </p:spTree>
    <p:extLst>
      <p:ext uri="{BB962C8B-B14F-4D97-AF65-F5344CB8AC3E}">
        <p14:creationId xmlns:p14="http://schemas.microsoft.com/office/powerpoint/2010/main" val="205281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332656"/>
            <a:ext cx="7772400" cy="1470025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Состав МО учителей начальной школы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060848"/>
            <a:ext cx="8136904" cy="4392488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Голубева И.Г-председатель ШМО, учитель математики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Алиева О.А.- учитель начальных классов, заместитель директора по ВР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Каюрина</a:t>
            </a:r>
            <a:r>
              <a:rPr lang="ru-RU" b="1" dirty="0" smtClean="0">
                <a:solidFill>
                  <a:schemeClr val="tx1"/>
                </a:solidFill>
              </a:rPr>
              <a:t> Н.В.- учитель начальных классов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   </a:t>
            </a:r>
            <a:r>
              <a:rPr lang="ru-RU" b="1" dirty="0" err="1" smtClean="0">
                <a:solidFill>
                  <a:schemeClr val="tx1"/>
                </a:solidFill>
              </a:rPr>
              <a:t>Халькова</a:t>
            </a:r>
            <a:r>
              <a:rPr lang="ru-RU" b="1" dirty="0" smtClean="0">
                <a:solidFill>
                  <a:schemeClr val="tx1"/>
                </a:solidFill>
              </a:rPr>
              <a:t> И.В. – учитель начальных классов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  Иванова А.А. – учитель начальных классов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     Емельянова К.В.-учитель начальных классов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805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5"/>
            <a:ext cx="7772400" cy="1152128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Методическая тема 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628800"/>
            <a:ext cx="7992888" cy="453650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«Формирование профессиональной компетентности педагога начальной школы для качественной подготовки и переходу начальной школы на ФГОС второго поколения»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12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5"/>
            <a:ext cx="7772400" cy="1008112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Цель работы ШМО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844824"/>
            <a:ext cx="7704856" cy="410445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Создание условий для совершенствования профессиональной компетенции учителя при переходе на новые ФГОС на ступени начального общего образования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610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2792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Задачи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50405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4300" b="1" dirty="0" smtClean="0"/>
              <a:t>-Изучить нормативно-правовые документы федерального, регионального, муниципального  уровней в условиях работы ФГОС НОО</a:t>
            </a:r>
          </a:p>
          <a:p>
            <a:pPr marL="0" indent="0">
              <a:buNone/>
            </a:pPr>
            <a:r>
              <a:rPr lang="ru-RU" sz="4300" b="1" dirty="0" smtClean="0"/>
              <a:t>-Изучить фундаментальное ядро содержания начального общего образования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1633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-Организовать процесс повышения квалификации педагогов в рамках требований ФГОС</a:t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-Использовать в образовательном процессе современные педагогические технологии для повышения качества образования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1818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836712"/>
            <a:ext cx="727280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-Осуществлять психолого-медико-педагогическое сопровождение обучающихся, имеющих трудности в обучении</a:t>
            </a:r>
          </a:p>
          <a:p>
            <a:r>
              <a:rPr lang="ru-RU" sz="4000" b="1" dirty="0" smtClean="0"/>
              <a:t>-Проанализировать рабочие программы по учебным предметам</a:t>
            </a:r>
          </a:p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768839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5"/>
            <a:ext cx="7772400" cy="936104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Заседания ШМО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700808"/>
            <a:ext cx="7776864" cy="4608512"/>
          </a:xfrm>
        </p:spPr>
        <p:txBody>
          <a:bodyPr>
            <a:noAutofit/>
          </a:bodyPr>
          <a:lstStyle/>
          <a:p>
            <a:pPr marL="342900" indent="-342900" algn="l">
              <a:buAutoNum type="arabicPeriod"/>
            </a:pPr>
            <a:r>
              <a:rPr lang="ru-RU" sz="4000" b="1" dirty="0" smtClean="0">
                <a:solidFill>
                  <a:schemeClr val="tx1"/>
                </a:solidFill>
              </a:rPr>
              <a:t>Обсуждение и утверждение плана работы ШМО. Выявление основных задач на текущий год</a:t>
            </a:r>
          </a:p>
          <a:p>
            <a:pPr marL="342900" indent="-342900" algn="l">
              <a:buAutoNum type="arabicPeriod"/>
            </a:pPr>
            <a:r>
              <a:rPr lang="ru-RU" sz="4000" b="1" dirty="0" smtClean="0">
                <a:solidFill>
                  <a:schemeClr val="tx1"/>
                </a:solidFill>
              </a:rPr>
              <a:t>Анализ введения ФГОС в 1-4 классах. </a:t>
            </a:r>
            <a:r>
              <a:rPr lang="ru-RU" sz="4000" b="1" dirty="0">
                <a:solidFill>
                  <a:schemeClr val="tx1"/>
                </a:solidFill>
              </a:rPr>
              <a:t> </a:t>
            </a:r>
            <a:r>
              <a:rPr lang="ru-RU" sz="4000" b="1" dirty="0" smtClean="0">
                <a:solidFill>
                  <a:schemeClr val="tx1"/>
                </a:solidFill>
              </a:rPr>
              <a:t>Создание портфолио обучающихся 1-4 классов (анализ, рекомендации)</a:t>
            </a:r>
          </a:p>
          <a:p>
            <a:pPr lvl="1" algn="l"/>
            <a:endParaRPr lang="ru-RU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243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ru-RU" sz="4000" b="1" dirty="0" smtClean="0">
                <a:solidFill>
                  <a:schemeClr val="tx1"/>
                </a:solidFill>
              </a:rPr>
              <a:t>-Организация  внеурочной деятельности в условиях работы по новым стандартам. -Организация проектной деятельности младших школьников на уроках и внеурочной деятельности</a:t>
            </a:r>
            <a:r>
              <a:rPr lang="ru-RU" sz="3600" b="1" dirty="0" smtClean="0">
                <a:solidFill>
                  <a:schemeClr val="tx1"/>
                </a:solidFill>
              </a:rPr>
              <a:t>. </a:t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/>
            </a:r>
            <a:br>
              <a:rPr lang="ru-RU" sz="3600" b="1" dirty="0" smtClean="0">
                <a:solidFill>
                  <a:schemeClr val="tx1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4375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304</Words>
  <Application>Microsoft Office PowerPoint</Application>
  <PresentationFormat>Экран (4:3)</PresentationFormat>
  <Paragraphs>36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Районный семинар учителей начальной школы 27 ноября 2014</vt:lpstr>
      <vt:lpstr>Состав МО учителей начальной школы</vt:lpstr>
      <vt:lpstr>Методическая тема </vt:lpstr>
      <vt:lpstr>Цель работы ШМО</vt:lpstr>
      <vt:lpstr>Задачи</vt:lpstr>
      <vt:lpstr>  -Организовать процесс повышения квалификации педагогов в рамках требований ФГОС  -Использовать в образовательном процессе современные педагогические технологии для повышения качества образования  </vt:lpstr>
      <vt:lpstr>Презентация PowerPoint</vt:lpstr>
      <vt:lpstr>Заседания ШМО</vt:lpstr>
      <vt:lpstr>-Организация  внеурочной деятельности в условиях работы по новым стандартам. -Организация проектной деятельности младших школьников на уроках и внеурочной деятельности.   </vt:lpstr>
      <vt:lpstr>Работа между заседаниями МО</vt:lpstr>
      <vt:lpstr>Участие  в общешкольных конкурсах стихов, спортивных мероприятий, конкурсах Игровые программы «А ну-ка, мальчики!» (девочки) Участие в неделе памяти (мероприятия  к Дню Победы) Школьная научно-практическая конференция «До свидания школа »</vt:lpstr>
      <vt:lpstr>Итоги </vt:lpstr>
      <vt:lpstr>-Конкурс художественной фотографии (Сакова А.- призёр) -эколого-биологический конкурс (Сакова А.- призёр) -районный фестиваль «Планета талантов» (Привалова К.- 2 место, Маслова Я.- 1 место) -районная научно- практическая конференция «Умка» (участники, 2 класс, Привалова К)</vt:lpstr>
      <vt:lpstr>- Участие в школьной и районной предметных олимпиадах</vt:lpstr>
      <vt:lpstr>«Школа дошколят»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Районный семинар учителей начальной школы 27 ноября 2014</dc:title>
  <dc:creator>фыва</dc:creator>
  <cp:lastModifiedBy>фыва</cp:lastModifiedBy>
  <cp:revision>9</cp:revision>
  <dcterms:created xsi:type="dcterms:W3CDTF">2014-11-24T19:53:02Z</dcterms:created>
  <dcterms:modified xsi:type="dcterms:W3CDTF">2014-11-24T20:13:51Z</dcterms:modified>
</cp:coreProperties>
</file>