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69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2" y="-11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3C44-387A-4164-A746-C813C87CA41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F68-8DA4-44B0-A5A6-EF10E214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1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3C44-387A-4164-A746-C813C87CA41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F68-8DA4-44B0-A5A6-EF10E214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9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3C44-387A-4164-A746-C813C87CA41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F68-8DA4-44B0-A5A6-EF10E214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08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3C44-387A-4164-A746-C813C87CA41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F68-8DA4-44B0-A5A6-EF10E214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0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3C44-387A-4164-A746-C813C87CA41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F68-8DA4-44B0-A5A6-EF10E214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5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3C44-387A-4164-A746-C813C87CA41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F68-8DA4-44B0-A5A6-EF10E214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89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3C44-387A-4164-A746-C813C87CA41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F68-8DA4-44B0-A5A6-EF10E214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51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3C44-387A-4164-A746-C813C87CA41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F68-8DA4-44B0-A5A6-EF10E214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4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3C44-387A-4164-A746-C813C87CA41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F68-8DA4-44B0-A5A6-EF10E214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00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3C44-387A-4164-A746-C813C87CA41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F68-8DA4-44B0-A5A6-EF10E214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89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3C44-387A-4164-A746-C813C87CA41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F68-8DA4-44B0-A5A6-EF10E214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94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D3C44-387A-4164-A746-C813C87CA41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A9F68-8DA4-44B0-A5A6-EF10E2141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5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0855EF9-D085-8319-005F-17E0B24E4D8D}"/>
              </a:ext>
            </a:extLst>
          </p:cNvPr>
          <p:cNvSpPr/>
          <p:nvPr/>
        </p:nvSpPr>
        <p:spPr>
          <a:xfrm>
            <a:off x="772988" y="483518"/>
            <a:ext cx="7668344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33062"/>
            <a:r>
              <a:rPr lang="ru-RU" b="1" cap="all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«СТРОИМ ШКОЛУ МИНПРОСВЕЩЕНИЯ РОССИИ»</a:t>
            </a:r>
            <a:r>
              <a:rPr lang="ru-RU" b="1" cap="all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cap="all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b="1" cap="all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33062"/>
            <a:r>
              <a:rPr lang="ru-RU" cap="all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«Школьные творческие объединения: школьный театр как средство раскрытия творческого потенциала обучающихся»</a:t>
            </a:r>
            <a:endParaRPr lang="ru-RU" cap="all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0C77B7F-3445-09C9-7320-340B7426C0C4}"/>
              </a:ext>
            </a:extLst>
          </p:cNvPr>
          <p:cNvSpPr/>
          <p:nvPr/>
        </p:nvSpPr>
        <p:spPr>
          <a:xfrm>
            <a:off x="1403648" y="3168396"/>
            <a:ext cx="4008644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33062"/>
            <a:r>
              <a:rPr lang="ru-RU" sz="1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Голубева Ирина Григорьевна</a:t>
            </a:r>
            <a:endParaRPr lang="en-US" sz="16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  <a:p>
            <a:pPr defTabSz="633062"/>
            <a:r>
              <a:rPr lang="ru-RU" sz="1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заместитель директора по УВР</a:t>
            </a:r>
          </a:p>
          <a:p>
            <a:pPr defTabSz="633062"/>
            <a:endParaRPr lang="en-US" sz="10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  <a:p>
            <a:pPr defTabSz="633062"/>
            <a:r>
              <a:rPr lang="ru-RU" sz="160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Емельянова </a:t>
            </a:r>
            <a:r>
              <a:rPr lang="ru-RU" sz="1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Ксения Валерьевна</a:t>
            </a:r>
            <a:endParaRPr lang="en-US" sz="16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  <a:p>
            <a:pPr defTabSz="633062"/>
            <a:r>
              <a:rPr lang="ru-RU" sz="1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учитель начальных классов</a:t>
            </a:r>
          </a:p>
          <a:p>
            <a:pPr defTabSz="633062"/>
            <a:endParaRPr lang="ru-RU" sz="10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4167" y="915566"/>
            <a:ext cx="5232633" cy="33944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Призеры муниципального конкурса театральных коллективов «Театральные встречи» в номинации «Музыкальное направление». Сказка «Муха-цокотуха».</a:t>
            </a:r>
            <a:endParaRPr lang="ru-RU" sz="2400" dirty="0"/>
          </a:p>
        </p:txBody>
      </p:sp>
      <p:pic>
        <p:nvPicPr>
          <p:cNvPr id="3074" name="Picture 2" descr="C:\Users\Учитель информ\Downloads\Group 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34169"/>
            <a:ext cx="3346663" cy="420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итель информ\Downloads\Group 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844" y="2837867"/>
            <a:ext cx="2592288" cy="231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6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НОВОГОДНЯЯ СКАЗКА</a:t>
            </a:r>
            <a:endParaRPr lang="ru-RU" dirty="0"/>
          </a:p>
        </p:txBody>
      </p:sp>
      <p:pic>
        <p:nvPicPr>
          <p:cNvPr id="1026" name="Picture 2" descr="C:\Users\Голубева ИГ\Desktop\20.03\3km64lQyrV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7574"/>
            <a:ext cx="4525433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олубева ИГ\Desktop\20.03\F3RtAosmtn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31590"/>
            <a:ext cx="3621021" cy="27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21364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XXIV </a:t>
            </a:r>
            <a:r>
              <a:rPr lang="ru-RU" sz="2800" b="1" dirty="0" smtClean="0"/>
              <a:t>областной фестиваль детского и юношеского художественного творчества «Радуга»</a:t>
            </a:r>
            <a:endParaRPr lang="ru-RU" sz="2800" b="1" dirty="0"/>
          </a:p>
        </p:txBody>
      </p:sp>
      <p:pic>
        <p:nvPicPr>
          <p:cNvPr id="2050" name="Picture 2" descr="C:\Users\Голубева ИГ\Desktop\20.03\3YaQxHNTt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9622"/>
            <a:ext cx="3712972" cy="27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Голубева ИГ\Desktop\20.03\Vb6dBV5W0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22" y="1419622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5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498"/>
            <a:ext cx="8229600" cy="857250"/>
          </a:xfrm>
        </p:spPr>
        <p:txBody>
          <a:bodyPr/>
          <a:lstStyle/>
          <a:p>
            <a:r>
              <a:rPr lang="ru-RU" dirty="0" smtClean="0"/>
              <a:t>НАШИ ВЫПУСКНИКИ</a:t>
            </a:r>
            <a:endParaRPr lang="ru-RU" dirty="0"/>
          </a:p>
        </p:txBody>
      </p:sp>
      <p:pic>
        <p:nvPicPr>
          <p:cNvPr id="1026" name="Picture 2" descr="C:\Users\Голубева ИГ\Desktop\20.03\kOiJgbHtTq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" y="915566"/>
            <a:ext cx="23812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олубева ИГ\Desktop\20.03\XnkJZ1AWLX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15566"/>
            <a:ext cx="3305944" cy="227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1131590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Сергей Дьяков</a:t>
            </a:r>
          </a:p>
          <a:p>
            <a:r>
              <a:rPr lang="ru-RU" sz="2000" b="1" dirty="0" smtClean="0"/>
              <a:t>Окончил актёрское училище имени Щепкина в г. Москва . Служит в Московском театре юного зрителя.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852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ВЫПУСКНИКИ</a:t>
            </a:r>
            <a:endParaRPr lang="ru-RU" dirty="0"/>
          </a:p>
        </p:txBody>
      </p:sp>
      <p:pic>
        <p:nvPicPr>
          <p:cNvPr id="2050" name="Picture 2" descr="C:\Users\Голубева ИГ\Desktop\20.03\3katE_BS-e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3558"/>
            <a:ext cx="1850306" cy="277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Голубева ИГ\Desktop\20.03\yy2ugEA13W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7734"/>
            <a:ext cx="1967533" cy="262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Голубева ИГ\Desktop\20.03\QPiWUlxOr8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845918"/>
            <a:ext cx="1936825" cy="270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987574"/>
            <a:ext cx="2664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Василий Шмаков</a:t>
            </a:r>
          </a:p>
          <a:p>
            <a:r>
              <a:rPr lang="ru-RU" sz="2000" b="1" dirty="0" smtClean="0"/>
              <a:t>Окончил Ярославский Театральный институт. Служит в Московском Губернском театре под руководством Сергея Безрукова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928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 ВЫПУСКНИКИ</a:t>
            </a:r>
            <a:endParaRPr lang="ru-RU" dirty="0"/>
          </a:p>
        </p:txBody>
      </p:sp>
      <p:pic>
        <p:nvPicPr>
          <p:cNvPr id="3074" name="Picture 2" descr="C:\Users\Голубева ИГ\Desktop\20.03\3tP4Z2GaXE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0596"/>
            <a:ext cx="2304256" cy="308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олубева ИГ\Desktop\20.03\GMYpNAaeUb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30597"/>
            <a:ext cx="2312749" cy="308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941214"/>
            <a:ext cx="3384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Оксана Коновалова</a:t>
            </a:r>
          </a:p>
          <a:p>
            <a:r>
              <a:rPr lang="ru-RU" sz="2000" b="1" dirty="0" smtClean="0"/>
              <a:t>Окончила  Ярославский колледж культуры.</a:t>
            </a:r>
          </a:p>
          <a:p>
            <a:r>
              <a:rPr lang="ru-RU" sz="2000" b="1" dirty="0" smtClean="0"/>
              <a:t>Работает в Доме Культуры </a:t>
            </a:r>
          </a:p>
          <a:p>
            <a:r>
              <a:rPr lang="ru-RU" sz="2000" b="1" dirty="0" smtClean="0"/>
              <a:t>с. </a:t>
            </a:r>
            <a:r>
              <a:rPr lang="ru-RU" sz="2000" b="1" dirty="0" err="1" smtClean="0"/>
              <a:t>Андроники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132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ВОЛОНТЁРЫ</a:t>
            </a:r>
            <a:endParaRPr lang="ru-RU" dirty="0"/>
          </a:p>
        </p:txBody>
      </p:sp>
      <p:pic>
        <p:nvPicPr>
          <p:cNvPr id="1026" name="Picture 2" descr="C:\Users\Голубева ИГ\Desktop\20.03\oyZUbyVpk1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958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олубева ИГ\Desktop\20.03\uXkAjsLuLV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52" y="1131590"/>
            <a:ext cx="3675207" cy="280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2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Учитель информ\Downloads\image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3369">
            <a:off x="2069396" y="2776574"/>
            <a:ext cx="10824687" cy="415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229C5F1-14D5-B29F-0B1A-590755EF5403}"/>
              </a:ext>
            </a:extLst>
          </p:cNvPr>
          <p:cNvSpPr txBox="1">
            <a:spLocks/>
          </p:cNvSpPr>
          <p:nvPr/>
        </p:nvSpPr>
        <p:spPr>
          <a:xfrm>
            <a:off x="971601" y="1491630"/>
            <a:ext cx="6120680" cy="1584325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ysClr val="windowText" lastClr="000000"/>
                </a:solidFill>
              </a:rPr>
              <a:t>Контактная информация: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ysClr val="windowText" lastClr="000000"/>
                </a:solidFill>
              </a:rPr>
              <a:t>Адрес:  </a:t>
            </a:r>
            <a:r>
              <a:rPr lang="ru-RU" sz="1800" b="1" dirty="0">
                <a:solidFill>
                  <a:sysClr val="windowText" lastClr="000000"/>
                </a:solidFill>
              </a:rPr>
              <a:t>Ярославская область, Ярославский </a:t>
            </a:r>
            <a:r>
              <a:rPr lang="ru-RU" sz="1800" b="1" dirty="0" err="1">
                <a:solidFill>
                  <a:sysClr val="windowText" lastClr="000000"/>
                </a:solidFill>
              </a:rPr>
              <a:t>район,с.Толбухино</a:t>
            </a:r>
            <a:r>
              <a:rPr lang="ru-RU" sz="1800" b="1" dirty="0">
                <a:solidFill>
                  <a:sysClr val="windowText" lastClr="000000"/>
                </a:solidFill>
              </a:rPr>
              <a:t>, </a:t>
            </a:r>
            <a:r>
              <a:rPr lang="ru-RU" sz="1800" b="1" dirty="0" err="1">
                <a:solidFill>
                  <a:sysClr val="windowText" lastClr="000000"/>
                </a:solidFill>
              </a:rPr>
              <a:t>ул.Даниловская</a:t>
            </a:r>
            <a:r>
              <a:rPr lang="ru-RU" sz="1800" b="1" dirty="0">
                <a:solidFill>
                  <a:sysClr val="windowText" lastClr="000000"/>
                </a:solidFill>
              </a:rPr>
              <a:t>, д.6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ysClr val="windowText" lastClr="000000"/>
                </a:solidFill>
              </a:rPr>
              <a:t>Тел.: 8(4852)76-47-57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ysClr val="windowText" lastClr="000000"/>
                </a:solidFill>
              </a:rPr>
              <a:t>                                                     E-</a:t>
            </a:r>
            <a:r>
              <a:rPr lang="ru-RU" sz="1800" b="1" dirty="0" err="1" smtClean="0">
                <a:solidFill>
                  <a:sysClr val="windowText" lastClr="000000"/>
                </a:solidFill>
              </a:rPr>
              <a:t>mail</a:t>
            </a:r>
            <a:r>
              <a:rPr lang="ru-RU" sz="1800" b="1" dirty="0">
                <a:solidFill>
                  <a:sysClr val="windowText" lastClr="000000"/>
                </a:solidFill>
              </a:rPr>
              <a:t>: </a:t>
            </a:r>
            <a:r>
              <a:rPr lang="en-US" sz="1800" b="1" dirty="0">
                <a:solidFill>
                  <a:sysClr val="windowText" lastClr="000000"/>
                </a:solidFill>
              </a:rPr>
              <a:t>tolbuhino.yamr@yarregion.ru</a:t>
            </a:r>
            <a:endParaRPr lang="ru-RU"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1C13B388-E748-6846-24FD-F27A670F41BE}"/>
              </a:ext>
            </a:extLst>
          </p:cNvPr>
          <p:cNvSpPr txBox="1">
            <a:spLocks/>
          </p:cNvSpPr>
          <p:nvPr/>
        </p:nvSpPr>
        <p:spPr>
          <a:xfrm>
            <a:off x="755576" y="699542"/>
            <a:ext cx="6229350" cy="9731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</a:t>
            </a:r>
            <a:r>
              <a:rPr lang="ru-RU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внимание! </a:t>
            </a:r>
          </a:p>
        </p:txBody>
      </p:sp>
      <p:pic>
        <p:nvPicPr>
          <p:cNvPr id="4098" name="Picture 2" descr="http://qrcoder.ru/code/?https%3A%2F%2Ftolb-yar.edu.yar.ru%2F&amp;10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97" y="915566"/>
            <a:ext cx="2054258" cy="20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Учитель информ\Downloads\Group 13 (4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4" y="3030302"/>
            <a:ext cx="2103437" cy="209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0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9007" y="224830"/>
            <a:ext cx="7228879" cy="58459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СШ им.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Ф.И.Толбухина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ЯМР</a:t>
            </a:r>
          </a:p>
        </p:txBody>
      </p:sp>
      <p:pic>
        <p:nvPicPr>
          <p:cNvPr id="4" name="Объект 3" descr="изображение_viber_2022-03-01_20-16-03-952.jpg"/>
          <p:cNvPicPr>
            <a:picLocks noGrp="1"/>
          </p:cNvPicPr>
          <p:nvPr>
            <p:ph idx="1"/>
          </p:nvPr>
        </p:nvPicPr>
        <p:blipFill rotWithShape="1">
          <a:blip r:embed="rId2"/>
          <a:srcRect l="12085" t="15152" r="12365" b="27724"/>
          <a:stretch/>
        </p:blipFill>
        <p:spPr bwMode="auto">
          <a:xfrm>
            <a:off x="179951" y="1419622"/>
            <a:ext cx="4464496" cy="24968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4008" y="1275606"/>
            <a:ext cx="4395866" cy="25622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r"/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«Вы никогда не думали, как было бы хорошо начать создание детского театра с детского возраста? Ведь инстинкт игры с перевоплощением есть у каждого ребёнка. Эта страсть перевоплощаться у многих детей звучит ярко, талантливо, вызывает подчас недоумение у нас, профессиональных артистов». 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(К. С. Станиславского)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="" xmlns:a16="http://schemas.microsoft.com/office/drawing/2014/main" id="{4F1D32D5-55AD-EAE6-398C-E7FF303E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8909"/>
            <a:ext cx="8772985" cy="857250"/>
          </a:xfrm>
        </p:spPr>
        <p:txBody>
          <a:bodyPr>
            <a:noAutofit/>
          </a:bodyPr>
          <a:lstStyle/>
          <a:p>
            <a:pPr>
              <a:lnSpc>
                <a:spcPts val="1575"/>
              </a:lnSpc>
              <a:spcBef>
                <a:spcPts val="0"/>
              </a:spcBef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России»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18E057-91EC-C0FE-8DA6-BFD0BBC2E779}"/>
              </a:ext>
            </a:extLst>
          </p:cNvPr>
          <p:cNvSpPr txBox="1"/>
          <p:nvPr/>
        </p:nvSpPr>
        <p:spPr>
          <a:xfrm>
            <a:off x="323527" y="627534"/>
            <a:ext cx="5226487" cy="28628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75"/>
              </a:lnSpc>
            </a:pPr>
            <a:r>
              <a:rPr lang="ru-RU" sz="1600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ea typeface="Calibri"/>
                <a:cs typeface="Times New Roman"/>
              </a:rPr>
              <a:t>Восемь магистральных направлений и ключевых условий деятельности общеобразовательных организаций  : «Знание», «Воспитание», «Здоровье», «Профориентация», </a:t>
            </a:r>
            <a:r>
              <a:rPr lang="ru-RU" b="1" u="sng" dirty="0" smtClean="0">
                <a:solidFill>
                  <a:srgbClr val="0070C0"/>
                </a:solidFill>
                <a:ea typeface="Calibri"/>
                <a:cs typeface="Times New Roman"/>
              </a:rPr>
              <a:t>«Творчество», </a:t>
            </a:r>
            <a:r>
              <a:rPr lang="ru-RU" dirty="0" smtClean="0">
                <a:ea typeface="Calibri"/>
                <a:cs typeface="Times New Roman"/>
              </a:rPr>
              <a:t>«Учитель. Школьная команда», «Школьный климат», «Образовательная среда».</a:t>
            </a:r>
            <a:endParaRPr lang="ru-RU" sz="1600" dirty="0" smtClean="0">
              <a:ea typeface="Calibri"/>
              <a:cs typeface="Times New Roman"/>
            </a:endParaRPr>
          </a:p>
          <a:p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575"/>
              </a:lnSpc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896" y="2822551"/>
            <a:ext cx="6203117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/>
              <a:t>Критерий:  «Школьные творческие объединения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8" name="Picture 4" descr="https://cnppm.ru/wp-content/uploads/2023/11/0vloufobp4k4uaxk7wkg6jok4jll43uv-2048x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72674"/>
            <a:ext cx="5307637" cy="16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5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диагностики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3" t="13137" r="1542" b="6618"/>
          <a:stretch/>
        </p:blipFill>
        <p:spPr bwMode="auto">
          <a:xfrm>
            <a:off x="1043608" y="915566"/>
            <a:ext cx="6768753" cy="335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сказку»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843558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Возраст обучающихся 7-10 лет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Учитель информ\Downloads\Group 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7574"/>
            <a:ext cx="4896544" cy="400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6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 ОБЪЕДИНЕНИЕ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78" y="1992541"/>
            <a:ext cx="2286000" cy="177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023932"/>
            <a:ext cx="4830580" cy="31162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1. Приказ о создании школьного учебного театрального  объединения в рамках дополнительного образования «Театральный кружок «Путешествие в сказку»»</a:t>
            </a:r>
          </a:p>
          <a:p>
            <a:endParaRPr lang="ru-RU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2. Положение о школьном театре.</a:t>
            </a:r>
          </a:p>
          <a:p>
            <a:endParaRPr lang="ru-RU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3. Программа дополнительной общеобразовательной  общеразвивающей программы художественной направленности «Путешествие в сказку»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5122" name="Picture 2" descr="C:\Users\Голубева ИГ\Desktop\ТЕАТР фото\DSCN2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987574"/>
            <a:ext cx="4134907" cy="3147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5162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200151"/>
            <a:ext cx="4978896" cy="33944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Региональный фестиваль инновационных практик развития личностного потенциала:</a:t>
            </a:r>
            <a:r>
              <a:rPr lang="ru-RU" sz="1800" dirty="0"/>
              <a:t> п</a:t>
            </a:r>
            <a:r>
              <a:rPr lang="ru-RU" sz="1800" dirty="0" smtClean="0"/>
              <a:t>обедители в номинации «Занятия по внеурочной деятельности» театральной направленности.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2050" name="Picture 2" descr="C:\Users\Учитель информ\Downloads\Group 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551293"/>
            <a:ext cx="1844639" cy="233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 информ\Downloads\Group 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059582"/>
            <a:ext cx="4032448" cy="314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Региональный конкурс «Радуга»: призёры в театральной постановке «Детство, опалённое войной». Номинации: режиссерская работа, сценическая постановка.</a:t>
            </a:r>
          </a:p>
          <a:p>
            <a:endParaRPr lang="ru-RU" sz="2400" dirty="0"/>
          </a:p>
        </p:txBody>
      </p:sp>
      <p:pic>
        <p:nvPicPr>
          <p:cNvPr id="2050" name="Picture 2" descr="C:\Users\Голубева ИГ\Desktop\ТЕАТР фото\S123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9" y="2478782"/>
            <a:ext cx="1686055" cy="2381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Голубева ИГ\Desktop\ТЕАТР фото\S123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78782"/>
            <a:ext cx="4402955" cy="2476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Муниципальный конкурс «Театральные встречи»: призёры муниципального конкурса. Постановка «</a:t>
            </a:r>
            <a:r>
              <a:rPr lang="ru-RU" sz="2400" dirty="0" smtClean="0"/>
              <a:t>Коробейники»</a:t>
            </a:r>
            <a:endParaRPr lang="ru-RU" sz="2400" dirty="0"/>
          </a:p>
        </p:txBody>
      </p:sp>
      <p:pic>
        <p:nvPicPr>
          <p:cNvPr id="3074" name="Picture 2" descr="C:\Users\Голубева ИГ\Desktop\ТЕАТР фото\DSCN27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9702"/>
            <a:ext cx="3759662" cy="2819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олубева ИГ\Desktop\ТЕАТР фото\DSCN2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56257"/>
            <a:ext cx="3710773" cy="2315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2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360</Words>
  <Application>Microsoft Office PowerPoint</Application>
  <PresentationFormat>Экран (16:9)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МОУ СШ им. Ф.И.Толбухина ЯМР</vt:lpstr>
      <vt:lpstr>Концепция проекта   «Школа Минпросвещения России»  </vt:lpstr>
      <vt:lpstr>Результаты диагностики</vt:lpstr>
      <vt:lpstr>«Путешествие в сказку»</vt:lpstr>
      <vt:lpstr>ТВОРЧЕСКОЕ  ОБЪЕДИНЕНИЕ</vt:lpstr>
      <vt:lpstr>РЕГИОНАЛЬНЫЙ УРОВЕНЬ</vt:lpstr>
      <vt:lpstr>РЕГИОНАЛЬНЫЙ УРОВЕНЬ</vt:lpstr>
      <vt:lpstr>МУНИЦИПАЛЬНЫЙ УРОВЕНЬ</vt:lpstr>
      <vt:lpstr>МУНИЦИПАЛЬНЫЙ УРОВЕНЬ</vt:lpstr>
      <vt:lpstr>НОВОГОДНЯЯ СКАЗКА</vt:lpstr>
      <vt:lpstr>XXIV областной фестиваль детского и юношеского художественного творчества «Радуга»</vt:lpstr>
      <vt:lpstr>НАШИ ВЫПУСКНИКИ</vt:lpstr>
      <vt:lpstr>НАШИ ВЫПУСКНИКИ</vt:lpstr>
      <vt:lpstr>НАШИ  ВЫПУСКНИКИ</vt:lpstr>
      <vt:lpstr>НАШИ ВОЛОНТЁРЫ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Голубева ИГ</cp:lastModifiedBy>
  <cp:revision>10</cp:revision>
  <dcterms:created xsi:type="dcterms:W3CDTF">2024-02-05T11:16:43Z</dcterms:created>
  <dcterms:modified xsi:type="dcterms:W3CDTF">2024-03-20T08:16:21Z</dcterms:modified>
</cp:coreProperties>
</file>