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3526B60-3305-4AD9-9760-A34032356DA1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5D839ED-5B53-40F6-A1CD-AB0C66F3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09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6B60-3305-4AD9-9760-A34032356DA1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9ED-5B53-40F6-A1CD-AB0C66F3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52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6B60-3305-4AD9-9760-A34032356DA1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9ED-5B53-40F6-A1CD-AB0C66F3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37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6B60-3305-4AD9-9760-A34032356DA1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9ED-5B53-40F6-A1CD-AB0C66F3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71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6B60-3305-4AD9-9760-A34032356DA1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9ED-5B53-40F6-A1CD-AB0C66F3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689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6B60-3305-4AD9-9760-A34032356DA1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9ED-5B53-40F6-A1CD-AB0C66F3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11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6B60-3305-4AD9-9760-A34032356DA1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9ED-5B53-40F6-A1CD-AB0C66F3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862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6B60-3305-4AD9-9760-A34032356DA1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9ED-5B53-40F6-A1CD-AB0C66F3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11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6B60-3305-4AD9-9760-A34032356DA1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39ED-5B53-40F6-A1CD-AB0C66F3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05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26B60-3305-4AD9-9760-A34032356DA1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55D839ED-5B53-40F6-A1CD-AB0C66F3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76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3526B60-3305-4AD9-9760-A34032356DA1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55D839ED-5B53-40F6-A1CD-AB0C66F3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2404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3526B60-3305-4AD9-9760-A34032356DA1}" type="datetimeFigureOut">
              <a:rPr lang="ru-RU" smtClean="0"/>
              <a:t>13.09.2021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55D839ED-5B53-40F6-A1CD-AB0C66F3AB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32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346B1A5-D87E-454D-A7FA-E0043BB58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8543" y="1438050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Создание социальной рекламы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9283608-DAEB-4A76-A5F5-3DDC3576B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7400" y="5419950"/>
            <a:ext cx="9144000" cy="1655762"/>
          </a:xfrm>
        </p:spPr>
        <p:txBody>
          <a:bodyPr/>
          <a:lstStyle/>
          <a:p>
            <a:pPr algn="ctr"/>
            <a:r>
              <a:rPr lang="ru-RU" dirty="0"/>
              <a:t>Солодяшкин Илья</a:t>
            </a:r>
          </a:p>
          <a:p>
            <a:pPr algn="ctr"/>
            <a:r>
              <a:rPr lang="ru-RU" dirty="0"/>
              <a:t>10 класс</a:t>
            </a:r>
          </a:p>
        </p:txBody>
      </p:sp>
    </p:spTree>
    <p:extLst>
      <p:ext uri="{BB962C8B-B14F-4D97-AF65-F5344CB8AC3E}">
        <p14:creationId xmlns:p14="http://schemas.microsoft.com/office/powerpoint/2010/main" val="290625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5F2A43-135C-49EF-AFCB-21AD1C7559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DF0B0B2-B1CF-4405-9030-B595651CC1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34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EB0B61-22AD-40ED-8A46-3F580F9E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Введение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6312F11-F81D-44F6-ABFE-DB3C466C4F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6943" y="1509822"/>
            <a:ext cx="9998114" cy="4255639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Социальная реклама — вид некоммерческой рекламы, направленной на изменение моделей общественного поведения и привлечения внимания к проблемам социума.</a:t>
            </a:r>
          </a:p>
          <a:p>
            <a:pPr algn="ctr"/>
            <a:r>
              <a:rPr lang="ru-RU" dirty="0"/>
              <a:t>Социальная реклама — разновидность социального продукта, может существенно отличаться от государственной и политической рекламы.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4340A7B-6837-4EA6-8872-7DAD20726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1617" y="1753978"/>
            <a:ext cx="4663440" cy="376732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99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C12BB0-6165-4CF2-AFA8-D6D191C3F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EB1DFA3-B108-42E5-8275-AEACB080F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5" y="1998134"/>
            <a:ext cx="10115391" cy="3767328"/>
          </a:xfrm>
        </p:spPr>
        <p:txBody>
          <a:bodyPr/>
          <a:lstStyle/>
          <a:p>
            <a:pPr algn="ctr"/>
            <a:r>
              <a:rPr lang="ru-RU" sz="6000" dirty="0"/>
              <a:t>Научиться создавать социальную рекламу.</a:t>
            </a:r>
          </a:p>
          <a:p>
            <a:pPr algn="ctr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A4118C5-F448-48C5-B5E3-1AF5EDF544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028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dirty="0"/>
              <a:t>Задачи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6656" y="1730829"/>
            <a:ext cx="10018558" cy="4034633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1) Узнать, что такое социальная реклама.</a:t>
            </a:r>
          </a:p>
          <a:p>
            <a:pPr lvl="0"/>
            <a:r>
              <a:rPr lang="ru-RU" dirty="0"/>
              <a:t>2) Какие бывают виды и подразделы социальной рекламы</a:t>
            </a:r>
          </a:p>
          <a:p>
            <a:pPr lvl="0"/>
            <a:r>
              <a:rPr lang="ru-RU" dirty="0"/>
              <a:t>3) Выявить остросоциальные проблемы в обществе.</a:t>
            </a:r>
          </a:p>
          <a:p>
            <a:pPr lvl="0"/>
            <a:r>
              <a:rPr lang="ru-RU" dirty="0"/>
              <a:t>4) Выявление возрастной группы, для которой будет создаваться </a:t>
            </a:r>
          </a:p>
          <a:p>
            <a:pPr lvl="0"/>
            <a:r>
              <a:rPr lang="ru-RU" dirty="0"/>
              <a:t>    социальный ролик.</a:t>
            </a:r>
          </a:p>
          <a:p>
            <a:pPr lvl="0"/>
            <a:r>
              <a:rPr lang="ru-RU" dirty="0"/>
              <a:t>5) Поиск интересной идеи по интересующей проблеме.</a:t>
            </a:r>
          </a:p>
          <a:p>
            <a:pPr lvl="0"/>
            <a:r>
              <a:rPr lang="ru-RU" dirty="0"/>
              <a:t>6) Мониторинг роликов по похожей теме.</a:t>
            </a:r>
          </a:p>
          <a:p>
            <a:pPr lvl="0"/>
            <a:r>
              <a:rPr lang="ru-RU" dirty="0"/>
              <a:t>7) Разработка сценария для съемки социального видеоролика.</a:t>
            </a:r>
          </a:p>
          <a:p>
            <a:pPr lvl="0"/>
            <a:r>
              <a:rPr lang="ru-RU" dirty="0"/>
              <a:t>8) Съёмка и монтаж видеоролика.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611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8C566D-62B7-4ECF-A8FD-16A3A5DE1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Виды и подразделы </a:t>
            </a:r>
            <a:r>
              <a:rPr lang="ru-RU" dirty="0" err="1"/>
              <a:t>соц.рекламы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EE7F1D5-B08B-49CB-BCA5-5D1CEF3CAE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9998114" cy="3767328"/>
          </a:xfrm>
        </p:spPr>
        <p:txBody>
          <a:bodyPr/>
          <a:lstStyle/>
          <a:p>
            <a:r>
              <a:rPr lang="ru-RU" dirty="0"/>
              <a:t>Существует 4 подвида социальной рекламы: некоммерческая, общественная, государственная и социальная.</a:t>
            </a:r>
          </a:p>
          <a:p>
            <a:r>
              <a:rPr lang="ru-RU" dirty="0"/>
              <a:t>Необходимо четко разделять два вида социальной рекламы: реклама ценностей и информационная реклама, продвигающая социальные программы, услуги, организации.</a:t>
            </a:r>
          </a:p>
          <a:p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="" xmlns:a16="http://schemas.microsoft.com/office/drawing/2014/main" id="{0A443C3C-11D6-47BC-9D0C-25569E7B55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73" y="4023581"/>
            <a:ext cx="4662487" cy="2334886"/>
          </a:xfr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6DDC0736-DE89-43FC-93C9-6903AF59C2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796" y="4023581"/>
            <a:ext cx="4072270" cy="233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818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2CC50E-E065-4EC3-BF11-DC717E1AD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Остросоциальные проблемы в обществе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A574953-FA4A-4B81-ADC5-669D169F4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32560" y="2591139"/>
            <a:ext cx="4663440" cy="3767328"/>
          </a:xfrm>
        </p:spPr>
        <p:txBody>
          <a:bodyPr>
            <a:normAutofit/>
          </a:bodyPr>
          <a:lstStyle/>
          <a:p>
            <a:r>
              <a:rPr lang="ru-RU" sz="1800" dirty="0"/>
              <a:t>Бедность, нищета населения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="" xmlns:a16="http://schemas.microsoft.com/office/drawing/2014/main" id="{991D1495-C818-4090-A710-B663078825F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754" y="3006487"/>
            <a:ext cx="2619375" cy="1743075"/>
          </a:xfrm>
        </p:spPr>
      </p:pic>
      <p:cxnSp>
        <p:nvCxnSpPr>
          <p:cNvPr id="6" name="Прямая со стрелкой 5">
            <a:extLst>
              <a:ext uri="{FF2B5EF4-FFF2-40B4-BE49-F238E27FC236}">
                <a16:creationId xmlns="" xmlns:a16="http://schemas.microsoft.com/office/drawing/2014/main" id="{DCB6EC95-0460-4672-AF5B-90FDF318DA4D}"/>
              </a:ext>
            </a:extLst>
          </p:cNvPr>
          <p:cNvCxnSpPr/>
          <p:nvPr/>
        </p:nvCxnSpPr>
        <p:spPr>
          <a:xfrm flipH="1">
            <a:off x="3040912" y="1998134"/>
            <a:ext cx="1637414" cy="574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A0341BF3-C9D6-42DF-81BC-E8BA18956ED1}"/>
              </a:ext>
            </a:extLst>
          </p:cNvPr>
          <p:cNvCxnSpPr/>
          <p:nvPr/>
        </p:nvCxnSpPr>
        <p:spPr>
          <a:xfrm>
            <a:off x="5443870" y="2073349"/>
            <a:ext cx="0" cy="786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ADA1AAC9-ED75-4506-88B1-45FE6E79330A}"/>
              </a:ext>
            </a:extLst>
          </p:cNvPr>
          <p:cNvSpPr txBox="1"/>
          <p:nvPr/>
        </p:nvSpPr>
        <p:spPr>
          <a:xfrm>
            <a:off x="4748006" y="3006487"/>
            <a:ext cx="1391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Наркомания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61882B3F-F761-4465-962A-D839773893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767" y="3375819"/>
            <a:ext cx="2222205" cy="1818798"/>
          </a:xfrm>
          <a:prstGeom prst="rect">
            <a:avLst/>
          </a:prstGeom>
        </p:spPr>
      </p:pic>
      <p:cxnSp>
        <p:nvCxnSpPr>
          <p:cNvPr id="16" name="Прямая со стрелкой 15">
            <a:extLst>
              <a:ext uri="{FF2B5EF4-FFF2-40B4-BE49-F238E27FC236}">
                <a16:creationId xmlns="" xmlns:a16="http://schemas.microsoft.com/office/drawing/2014/main" id="{E899CCB1-C16F-4BA8-9A1B-1FBEB7C4A2F2}"/>
              </a:ext>
            </a:extLst>
          </p:cNvPr>
          <p:cNvCxnSpPr/>
          <p:nvPr/>
        </p:nvCxnSpPr>
        <p:spPr>
          <a:xfrm>
            <a:off x="6554972" y="2157731"/>
            <a:ext cx="664535" cy="936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85981CFE-D179-4B25-8530-E29CD0937E9B}"/>
              </a:ext>
            </a:extLst>
          </p:cNvPr>
          <p:cNvSpPr txBox="1"/>
          <p:nvPr/>
        </p:nvSpPr>
        <p:spPr>
          <a:xfrm>
            <a:off x="6742610" y="3191153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Алкоголизм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96FEC89D-453E-4F7A-8815-D936410C72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610" y="3560485"/>
            <a:ext cx="1557144" cy="1335222"/>
          </a:xfrm>
          <a:prstGeom prst="rect">
            <a:avLst/>
          </a:prstGeom>
        </p:spPr>
      </p:pic>
      <p:cxnSp>
        <p:nvCxnSpPr>
          <p:cNvPr id="21" name="Прямая со стрелкой 20">
            <a:extLst>
              <a:ext uri="{FF2B5EF4-FFF2-40B4-BE49-F238E27FC236}">
                <a16:creationId xmlns="" xmlns:a16="http://schemas.microsoft.com/office/drawing/2014/main" id="{A549BCD8-51F4-4816-B115-54542A74A60A}"/>
              </a:ext>
            </a:extLst>
          </p:cNvPr>
          <p:cNvCxnSpPr/>
          <p:nvPr/>
        </p:nvCxnSpPr>
        <p:spPr>
          <a:xfrm>
            <a:off x="7521182" y="1998134"/>
            <a:ext cx="1622818" cy="766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AE74AB16-53EE-4223-84D2-2E13DD9C0BC2}"/>
              </a:ext>
            </a:extLst>
          </p:cNvPr>
          <p:cNvSpPr txBox="1"/>
          <p:nvPr/>
        </p:nvSpPr>
        <p:spPr>
          <a:xfrm>
            <a:off x="8083042" y="2961857"/>
            <a:ext cx="2860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Венерические заболевания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727F80E2-E9A7-4C40-88D5-35DC75A424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537" y="3375819"/>
            <a:ext cx="2317478" cy="130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53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830119-51F6-410D-9845-63F46CD1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Выявление возрастной группы для которой будет создаваться социальный ролик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169878-760C-4FB4-BB53-3086D75D6E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6" y="2455334"/>
            <a:ext cx="9998114" cy="3767328"/>
          </a:xfrm>
        </p:spPr>
        <p:txBody>
          <a:bodyPr/>
          <a:lstStyle/>
          <a:p>
            <a:pPr lvl="0" algn="ctr"/>
            <a:r>
              <a:rPr lang="ru-RU" dirty="0"/>
              <a:t>Изучив материалы и источники, мне захотелось сделать социальный ролик для подрастающего поколения, чтобы ребята обратили внимание на человеческие ценности в обществе.</a:t>
            </a:r>
          </a:p>
          <a:p>
            <a:pPr algn="ctr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4F41B3F-5C8B-4D98-997E-5FFDCBC2F8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9448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26C694-9F01-43FE-9E6D-D6329039E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Поиск интересной идеи по интересующей проблеме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BA71DAF-369E-4909-8F89-7EFC02E00C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9998114" cy="376732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После мониторинга социальных видеороликов в интернете, мне захотелось сделать видео на тему того, как дети не ценят своих родителей, не ценят драгоценное время общения в кругу семьи.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D1852FE-70E0-4B40-A5F6-9A0FEE847C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09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 моей работы – социальный видеоролик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79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TM03457491[[fn=Метрополия]]</Template>
  <TotalTime>141</TotalTime>
  <Words>256</Words>
  <Application>Microsoft Office PowerPoint</Application>
  <PresentationFormat>Произвольный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Метрополия</vt:lpstr>
      <vt:lpstr>Создание социальной рекламы</vt:lpstr>
      <vt:lpstr>Введение </vt:lpstr>
      <vt:lpstr>Цель</vt:lpstr>
      <vt:lpstr>Задачи </vt:lpstr>
      <vt:lpstr>Виды и подразделы соц.рекламы</vt:lpstr>
      <vt:lpstr>Остросоциальные проблемы в обществе</vt:lpstr>
      <vt:lpstr>Выявление возрастной группы для которой будет создаваться социальный ролик</vt:lpstr>
      <vt:lpstr>Поиск интересной идеи по интересующей проблеме</vt:lpstr>
      <vt:lpstr>Результат моей работы – социальный видеоролик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социальной рекламы</dc:title>
  <dc:creator>Илья Солодяшкин</dc:creator>
  <cp:lastModifiedBy>Евгений</cp:lastModifiedBy>
  <cp:revision>15</cp:revision>
  <dcterms:created xsi:type="dcterms:W3CDTF">2021-01-21T15:49:31Z</dcterms:created>
  <dcterms:modified xsi:type="dcterms:W3CDTF">2021-09-13T12:46:40Z</dcterms:modified>
</cp:coreProperties>
</file>