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86" r:id="rId6"/>
    <p:sldId id="287" r:id="rId7"/>
    <p:sldId id="288" r:id="rId8"/>
    <p:sldId id="289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3" r:id="rId19"/>
    <p:sldId id="290" r:id="rId20"/>
    <p:sldId id="29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8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5620-CA6F-403E-9657-27B995F8A4E8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253A-70C1-404F-BBD1-C67968E85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5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888D-A40C-494C-90C5-A4B41644724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DBDE-192E-4BE9-8E97-70A43EE3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DCA6-DC90-4939-A133-DE117CCB844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A427-A453-4D1A-8E5A-9DC0EF00B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A94B-ACCD-49D1-81B1-A1E3CD8FA4B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5EA7-D1B0-41F0-9B04-91AF0022D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50D0-A5D7-4029-97F7-9348505B772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FE41-D501-4E7A-9EBB-0D95CFCA9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9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D0C6-F413-4638-B7FE-683431C90F1F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2C1D-BC88-4BBB-8E5B-7577D78C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AD51-749D-4959-A2CF-77A01BB2E51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F252-589B-493D-8397-13B99F7E0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7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A700-225D-4732-8DEB-11BB6AF4868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919A-3608-4392-9D24-279FF2609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9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2CD3-5243-42AD-9394-01045D5E3096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2620-0565-4632-A224-DDDB8DF3D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858C-B8ED-4B33-8F5C-42CD4B3EA8F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7CEE-1C57-4E7C-B75D-5F57EBAF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12AC-0DFD-4480-939D-73713739C8F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75DF-7752-4421-88F1-BA08EB8C8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7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3BDA3-EBBB-4C03-A862-70127A3799C5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D76D50-473D-44FD-90F8-91D18C3D9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olb-yar.edu.yar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371600" y="2746953"/>
            <a:ext cx="7772400" cy="1779588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/>
              <a:t>Инструктаж </a:t>
            </a:r>
            <a:r>
              <a:rPr lang="ru-RU" sz="6000" b="1" dirty="0" smtClean="0"/>
              <a:t>по работе </a:t>
            </a:r>
            <a:r>
              <a:rPr lang="ru-RU" sz="6000" b="1" dirty="0" smtClean="0"/>
              <a:t>с </a:t>
            </a:r>
            <a:r>
              <a:rPr lang="ru-RU" sz="6000" b="1" dirty="0" smtClean="0"/>
              <a:t>Электронным Дневником</a:t>
            </a:r>
            <a:endParaRPr lang="ru-RU" sz="60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21356" y="5661248"/>
            <a:ext cx="6109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Толбухинская СОШ 2013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http://tolb-yar.edu.yar.ru/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510634"/>
            <a:ext cx="588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Для широкого круга пользователей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tunsh.edu.yar.ru/image/logo_w485_h1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454"/>
            <a:ext cx="2232248" cy="1436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Регистрация родителей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352072"/>
            <a:ext cx="7776864" cy="144016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1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Регистрация на сайте, получение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логина и пароля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068960"/>
            <a:ext cx="7704856" cy="144016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2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Вход в дневник,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подключение ребенка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своей странице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4869160"/>
            <a:ext cx="7632848" cy="1296144"/>
          </a:xfrm>
          <a:prstGeom prst="roundRect">
            <a:avLst/>
          </a:prstGeom>
          <a:gradFill>
            <a:gsLst>
              <a:gs pos="40000">
                <a:schemeClr val="lt2">
                  <a:tint val="94000"/>
                  <a:shade val="94000"/>
                  <a:alpha val="100000"/>
                  <a:satMod val="114000"/>
                  <a:lumMod val="114000"/>
                </a:schemeClr>
              </a:gs>
              <a:gs pos="74000">
                <a:srgbClr val="FF0000"/>
              </a:gs>
              <a:gs pos="100000">
                <a:srgbClr val="FFFF00"/>
              </a:gs>
            </a:gsLst>
          </a:gradFill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3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дневника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56100" y="2792413"/>
            <a:ext cx="792163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538" y="4508500"/>
            <a:ext cx="7921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1. Регистрация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713032"/>
            <a:ext cx="8208912" cy="1728192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Получить код доступа для регистрации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755-kf5094</a:t>
            </a:r>
            <a:endParaRPr lang="ru-RU" sz="36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739136"/>
            <a:ext cx="8208912" cy="2448272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Используя этот код, зарегистрироваться на сайте. При этом получить логин и придумать пароль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2" b="26923"/>
          <a:stretch>
            <a:fillRect/>
          </a:stretch>
        </p:blipFill>
        <p:spPr bwMode="auto">
          <a:xfrm>
            <a:off x="92075" y="254000"/>
            <a:ext cx="8909050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7638" y="4687888"/>
            <a:ext cx="3384550" cy="935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r="32423" b="6250"/>
          <a:stretch>
            <a:fillRect/>
          </a:stretch>
        </p:blipFill>
        <p:spPr bwMode="auto">
          <a:xfrm>
            <a:off x="109538" y="93663"/>
            <a:ext cx="8875712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r="52859" b="4614"/>
          <a:stretch>
            <a:fillRect/>
          </a:stretch>
        </p:blipFill>
        <p:spPr bwMode="auto">
          <a:xfrm>
            <a:off x="107950" y="115888"/>
            <a:ext cx="89281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9" b="15298"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>
            <a:fillRect/>
          </a:stretch>
        </p:blipFill>
        <p:spPr bwMode="auto">
          <a:xfrm>
            <a:off x="169863" y="1557338"/>
            <a:ext cx="88900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8157" y="4725144"/>
            <a:ext cx="7632848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www.gid76.ru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2. Вход в дневник и подключение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Вход родителей в дневник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8" t="6725" r="-241" b="25391"/>
          <a:stretch>
            <a:fillRect/>
          </a:stretch>
        </p:blipFill>
        <p:spPr bwMode="auto">
          <a:xfrm>
            <a:off x="1835150" y="1484313"/>
            <a:ext cx="49085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родителей в дневник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35344" b="10448"/>
          <a:stretch>
            <a:fillRect/>
          </a:stretch>
        </p:blipFill>
        <p:spPr bwMode="auto">
          <a:xfrm>
            <a:off x="323850" y="1412875"/>
            <a:ext cx="8412163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450" y="1268413"/>
            <a:ext cx="1944688" cy="576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8729385">
            <a:off x="668337" y="1928813"/>
            <a:ext cx="1223963" cy="573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79388" y="2757488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Выбрать Ярославский р-н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</a:t>
            </a:r>
            <a:r>
              <a:rPr lang="ru-RU" dirty="0" smtClean="0"/>
              <a:t>родителей </a:t>
            </a:r>
            <a:r>
              <a:rPr lang="ru-RU" dirty="0" smtClean="0"/>
              <a:t>в дневник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0" r="64299" b="40183"/>
          <a:stretch/>
        </p:blipFill>
        <p:spPr bwMode="auto">
          <a:xfrm>
            <a:off x="1043608" y="1346847"/>
            <a:ext cx="7084666" cy="5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489807" y="4261561"/>
            <a:ext cx="2519362" cy="503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75656" y="4351155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30782" y="3609423"/>
            <a:ext cx="32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Выбрать </a:t>
            </a:r>
            <a:r>
              <a:rPr lang="ru-RU" b="1" dirty="0" smtClean="0"/>
              <a:t>село Толбухино из списка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119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верх 7"/>
          <p:cNvSpPr/>
          <p:nvPr/>
        </p:nvSpPr>
        <p:spPr>
          <a:xfrm rot="3260049">
            <a:off x="2617788" y="3068638"/>
            <a:ext cx="360362" cy="1757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Общая схема дневника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1844" y="1982788"/>
            <a:ext cx="2016125" cy="1008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База </a:t>
            </a:r>
            <a:r>
              <a:rPr lang="ru-RU" dirty="0" smtClean="0"/>
              <a:t>данных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4273550"/>
            <a:ext cx="2016125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АСИОУ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1984375" y="2990850"/>
            <a:ext cx="360363" cy="1276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2500" y="2990850"/>
            <a:ext cx="1943100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Данные для отправки в ЭД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738" y="4267200"/>
            <a:ext cx="1871662" cy="12493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Интернет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3663" y="2971800"/>
            <a:ext cx="1944687" cy="2592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Электронный дневник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773613" y="3783013"/>
            <a:ext cx="287337" cy="49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67400" y="4727575"/>
            <a:ext cx="576263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</a:t>
            </a:r>
            <a:r>
              <a:rPr lang="ru-RU" dirty="0" smtClean="0"/>
              <a:t>родителей </a:t>
            </a:r>
            <a:r>
              <a:rPr lang="ru-RU" dirty="0" smtClean="0"/>
              <a:t>в дневник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73" r="40449" b="27686"/>
          <a:stretch/>
        </p:blipFill>
        <p:spPr bwMode="auto">
          <a:xfrm>
            <a:off x="222771" y="1684652"/>
            <a:ext cx="86930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045422">
            <a:off x="2621408" y="2925980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355976" y="5453454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0782" y="3609423"/>
            <a:ext cx="320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Сначала школу</a:t>
            </a:r>
            <a:endParaRPr lang="ru-RU" b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4169" y="5502006"/>
            <a:ext cx="320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Затем пароль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550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дневником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1070" b="6250"/>
          <a:stretch>
            <a:fillRect/>
          </a:stretch>
        </p:blipFill>
        <p:spPr bwMode="auto">
          <a:xfrm>
            <a:off x="179388" y="1412875"/>
            <a:ext cx="87852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Пользователи дневника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099" y="1536874"/>
            <a:ext cx="9143999" cy="1655736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dnevnik76.ru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645024"/>
            <a:ext cx="3240360" cy="108012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Администратор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2937" y="3501008"/>
            <a:ext cx="3528392" cy="108012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5013176"/>
            <a:ext cx="2844316" cy="936104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5013176"/>
            <a:ext cx="3096344" cy="936104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268538" y="2924175"/>
            <a:ext cx="287337" cy="720725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94463" y="2924175"/>
            <a:ext cx="309562" cy="576263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679825" y="2914650"/>
            <a:ext cx="431800" cy="20891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32363" y="2924175"/>
            <a:ext cx="431800" cy="2079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8"/>
          <a:stretch>
            <a:fillRect/>
          </a:stretch>
        </p:blipFill>
        <p:spPr bwMode="auto">
          <a:xfrm>
            <a:off x="398463" y="469900"/>
            <a:ext cx="8431212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468" y="4293096"/>
            <a:ext cx="7632848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www.dnevnik76.ru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Вход ученика в дневник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8" t="6725" r="-241" b="25391"/>
          <a:stretch>
            <a:fillRect/>
          </a:stretch>
        </p:blipFill>
        <p:spPr bwMode="auto">
          <a:xfrm>
            <a:off x="1835150" y="1484313"/>
            <a:ext cx="49085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ученика в дневник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35344" b="10448"/>
          <a:stretch>
            <a:fillRect/>
          </a:stretch>
        </p:blipFill>
        <p:spPr bwMode="auto">
          <a:xfrm>
            <a:off x="323850" y="1412875"/>
            <a:ext cx="8412163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450" y="1268413"/>
            <a:ext cx="1944688" cy="576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8729385">
            <a:off x="668337" y="1928813"/>
            <a:ext cx="1223963" cy="573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79388" y="2757488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Выбрать Ярославский р-н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ученика в дневник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0" r="64299" b="40183"/>
          <a:stretch/>
        </p:blipFill>
        <p:spPr bwMode="auto">
          <a:xfrm>
            <a:off x="1043608" y="1346847"/>
            <a:ext cx="7084666" cy="5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489807" y="4261561"/>
            <a:ext cx="2519362" cy="503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75656" y="4351155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30782" y="3609423"/>
            <a:ext cx="32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Выбрать </a:t>
            </a:r>
            <a:r>
              <a:rPr lang="ru-RU" b="1" dirty="0" smtClean="0"/>
              <a:t>село Толбухино из списка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ученика в дневник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73" r="40449" b="27686"/>
          <a:stretch/>
        </p:blipFill>
        <p:spPr bwMode="auto">
          <a:xfrm>
            <a:off x="222771" y="1684652"/>
            <a:ext cx="86930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045422">
            <a:off x="2621408" y="2925980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355976" y="5453454"/>
            <a:ext cx="1656258" cy="413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0782" y="3609423"/>
            <a:ext cx="320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Сначала школу</a:t>
            </a:r>
            <a:endParaRPr lang="ru-RU" b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4169" y="5502006"/>
            <a:ext cx="320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/>
              <a:t>Затем пароль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r="1610" b="4678"/>
          <a:stretch/>
        </p:blipFill>
        <p:spPr bwMode="auto">
          <a:xfrm>
            <a:off x="539552" y="1509633"/>
            <a:ext cx="7998024" cy="510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truktaged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instruktaged</Template>
  <TotalTime>85</TotalTime>
  <Words>163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Candara</vt:lpstr>
      <vt:lpstr>Arial</vt:lpstr>
      <vt:lpstr>Symbol</vt:lpstr>
      <vt:lpstr>Calibri</vt:lpstr>
      <vt:lpstr>instruktaged</vt:lpstr>
      <vt:lpstr>Инструктаж по работе с Электронным Дневником</vt:lpstr>
      <vt:lpstr>Общая схема дневника</vt:lpstr>
      <vt:lpstr>Пользователи дневника</vt:lpstr>
      <vt:lpstr>Презентация PowerPoint</vt:lpstr>
      <vt:lpstr>Вход ученика в дневник</vt:lpstr>
      <vt:lpstr>Вход ученика в дневник</vt:lpstr>
      <vt:lpstr>Вход ученика в дневник</vt:lpstr>
      <vt:lpstr>Вход ученика в дневник</vt:lpstr>
      <vt:lpstr>Презентация PowerPoint</vt:lpstr>
      <vt:lpstr>Регистрация родителей</vt:lpstr>
      <vt:lpstr>Шаг 1. Регистрация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Шаг 2. Вход в дневник и подключение детей</vt:lpstr>
      <vt:lpstr>Вход родителей в дневник</vt:lpstr>
      <vt:lpstr>Вход родителей в дневник</vt:lpstr>
      <vt:lpstr>Вход родителей в дневник</vt:lpstr>
      <vt:lpstr>Вход родителей в дневник</vt:lpstr>
      <vt:lpstr>Работа с дневником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по работе с Электронным Дневником</dc:title>
  <dc:creator>Привалов Евгений</dc:creator>
  <cp:lastModifiedBy>Привалов Евгений</cp:lastModifiedBy>
  <cp:revision>3</cp:revision>
  <dcterms:created xsi:type="dcterms:W3CDTF">2013-05-16T08:01:27Z</dcterms:created>
  <dcterms:modified xsi:type="dcterms:W3CDTF">2013-05-16T09:26:44Z</dcterms:modified>
</cp:coreProperties>
</file>